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59" r:id="rId6"/>
    <p:sldId id="271" r:id="rId7"/>
    <p:sldId id="263" r:id="rId8"/>
    <p:sldId id="262" r:id="rId9"/>
    <p:sldId id="270" r:id="rId10"/>
    <p:sldId id="275" r:id="rId11"/>
    <p:sldId id="277" r:id="rId12"/>
    <p:sldId id="264" r:id="rId13"/>
    <p:sldId id="272" r:id="rId14"/>
    <p:sldId id="266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4485" autoAdjust="0"/>
    <p:restoredTop sz="94434" autoAdjust="0"/>
  </p:normalViewPr>
  <p:slideViewPr>
    <p:cSldViewPr>
      <p:cViewPr varScale="1">
        <p:scale>
          <a:sx n="70" d="100"/>
          <a:sy n="70" d="100"/>
        </p:scale>
        <p:origin x="18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explosion val="4"/>
            <c:spPr>
              <a:solidFill>
                <a:schemeClr val="accent1">
                  <a:tint val="65000"/>
                </a:schemeClr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explosion val="8"/>
            <c:spPr>
              <a:solidFill>
                <a:schemeClr val="accent1"/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bubble3D val="0"/>
            <c:explosion val="7"/>
            <c:spPr>
              <a:solidFill>
                <a:schemeClr val="accent1">
                  <a:shade val="65000"/>
                </a:schemeClr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9.7017281526542404E-2"/>
                  <c:y val="3.7037551383179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6683185995206879E-2"/>
                  <c:y val="0.2361040439951116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8075817539547762E-2"/>
                  <c:y val="-0.1161393178535718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Sheet1!$J$9:$J$11</c:f>
              <c:strCache>
                <c:ptCount val="3"/>
                <c:pt idx="0">
                  <c:v>Professional staff</c:v>
                </c:pt>
                <c:pt idx="1">
                  <c:v>General Services</c:v>
                </c:pt>
                <c:pt idx="2">
                  <c:v>Contractors</c:v>
                </c:pt>
              </c:strCache>
            </c:strRef>
          </c:cat>
          <c:val>
            <c:numRef>
              <c:f>Sheet1!$K$9:$K$11</c:f>
              <c:numCache>
                <c:formatCode>0%</c:formatCode>
                <c:ptCount val="3"/>
                <c:pt idx="0">
                  <c:v>0.1544885177453027</c:v>
                </c:pt>
                <c:pt idx="1">
                  <c:v>0.11691022964509394</c:v>
                </c:pt>
                <c:pt idx="2">
                  <c:v>0.72860125260960329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6"/>
          <c:dPt>
            <c:idx val="0"/>
            <c:bubble3D val="0"/>
            <c:spPr>
              <a:solidFill>
                <a:schemeClr val="accent1">
                  <a:tint val="50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tint val="70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1">
                  <a:tint val="90000"/>
                </a:schemeClr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shade val="90000"/>
                </a:schemeClr>
              </a:solidFill>
              <a:ln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accent1">
                  <a:shade val="70000"/>
                </a:schemeClr>
              </a:solidFill>
              <a:ln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accent1">
                  <a:shade val="50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2.1050901623408187E-2"/>
                  <c:y val="-6.107606270753870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5919668027607659E-2"/>
                  <c:y val="-4.332403954694282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64718212306795E-2"/>
                  <c:y val="7.5431460663730569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5534776902887141E-2"/>
                  <c:y val="-5.9096373523159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6.8279333238641562E-2"/>
                  <c:y val="6.6131325632207957E-2"/>
                </c:manualLayout>
              </c:layout>
              <c:tx>
                <c:rich>
                  <a:bodyPr/>
                  <a:lstStyle/>
                  <a:p>
                    <a:r>
                      <a:rPr lang="en-US" sz="1700" dirty="0" smtClean="0"/>
                      <a:t>Other* - 
20%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Sheet3!$F$3:$F$8</c:f>
              <c:strCache>
                <c:ptCount val="6"/>
                <c:pt idx="0">
                  <c:v>Japan </c:v>
                </c:pt>
                <c:pt idx="1">
                  <c:v>Netherlands </c:v>
                </c:pt>
                <c:pt idx="2">
                  <c:v>Finland </c:v>
                </c:pt>
                <c:pt idx="3">
                  <c:v>Germany </c:v>
                </c:pt>
                <c:pt idx="4">
                  <c:v>Macau</c:v>
                </c:pt>
                <c:pt idx="5">
                  <c:v>Other</c:v>
                </c:pt>
              </c:strCache>
            </c:strRef>
          </c:cat>
          <c:val>
            <c:numRef>
              <c:f>Sheet3!$G$3:$G$8</c:f>
              <c:numCache>
                <c:formatCode>#,##0.00</c:formatCode>
                <c:ptCount val="6"/>
                <c:pt idx="0">
                  <c:v>3438236.3</c:v>
                </c:pt>
                <c:pt idx="1">
                  <c:v>963009.44</c:v>
                </c:pt>
                <c:pt idx="2">
                  <c:v>901850.85</c:v>
                </c:pt>
                <c:pt idx="3">
                  <c:v>485929.52</c:v>
                </c:pt>
                <c:pt idx="4">
                  <c:v>449197.75</c:v>
                </c:pt>
                <c:pt idx="5">
                  <c:v>1605287.1800000004</c:v>
                </c:pt>
              </c:numCache>
            </c:numRef>
          </c:val>
        </c:ser>
        <c:ser>
          <c:idx val="1"/>
          <c:order val="1"/>
          <c:dPt>
            <c:idx val="0"/>
            <c:bubble3D val="0"/>
            <c:spPr>
              <a:solidFill>
                <a:schemeClr val="accent1">
                  <a:tint val="50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tint val="70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1">
                  <a:tint val="90000"/>
                </a:schemeClr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shade val="90000"/>
                </a:schemeClr>
              </a:solidFill>
              <a:ln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accent1">
                  <a:shade val="70000"/>
                </a:schemeClr>
              </a:solidFill>
              <a:ln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accent1">
                  <a:shade val="50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Sheet3!$F$3:$F$8</c:f>
              <c:strCache>
                <c:ptCount val="6"/>
                <c:pt idx="0">
                  <c:v>Japan </c:v>
                </c:pt>
                <c:pt idx="1">
                  <c:v>Netherlands </c:v>
                </c:pt>
                <c:pt idx="2">
                  <c:v>Finland </c:v>
                </c:pt>
                <c:pt idx="3">
                  <c:v>Germany </c:v>
                </c:pt>
                <c:pt idx="4">
                  <c:v>Macau</c:v>
                </c:pt>
                <c:pt idx="5">
                  <c:v>Other</c:v>
                </c:pt>
              </c:strCache>
            </c:strRef>
          </c:cat>
          <c:val>
            <c:numRef>
              <c:f>Sheet3!$H$3:$H$8</c:f>
              <c:numCache>
                <c:formatCode>#,##0.00</c:formatCode>
                <c:ptCount val="6"/>
                <c:pt idx="0">
                  <c:v>7843511.04</c:v>
                </c:pt>
                <c:pt idx="1">
                  <c:v>7843511.04</c:v>
                </c:pt>
                <c:pt idx="2">
                  <c:v>7843511.04</c:v>
                </c:pt>
                <c:pt idx="3">
                  <c:v>7843511.04</c:v>
                </c:pt>
                <c:pt idx="4">
                  <c:v>7843511.04</c:v>
                </c:pt>
                <c:pt idx="5">
                  <c:v>7843511.04</c:v>
                </c:pt>
              </c:numCache>
            </c:numRef>
          </c:val>
        </c:ser>
        <c:ser>
          <c:idx val="2"/>
          <c:order val="2"/>
          <c:dPt>
            <c:idx val="0"/>
            <c:bubble3D val="0"/>
            <c:spPr>
              <a:solidFill>
                <a:schemeClr val="accent1">
                  <a:tint val="50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tint val="70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1">
                  <a:tint val="90000"/>
                </a:schemeClr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shade val="90000"/>
                </a:schemeClr>
              </a:solidFill>
              <a:ln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accent1">
                  <a:shade val="70000"/>
                </a:schemeClr>
              </a:solidFill>
              <a:ln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accent1">
                  <a:shade val="50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Sheet3!$F$3:$F$8</c:f>
              <c:strCache>
                <c:ptCount val="6"/>
                <c:pt idx="0">
                  <c:v>Japan </c:v>
                </c:pt>
                <c:pt idx="1">
                  <c:v>Netherlands </c:v>
                </c:pt>
                <c:pt idx="2">
                  <c:v>Finland </c:v>
                </c:pt>
                <c:pt idx="3">
                  <c:v>Germany </c:v>
                </c:pt>
                <c:pt idx="4">
                  <c:v>Macau</c:v>
                </c:pt>
                <c:pt idx="5">
                  <c:v>Other</c:v>
                </c:pt>
              </c:strCache>
            </c:strRef>
          </c:cat>
          <c:val>
            <c:numRef>
              <c:f>Sheet3!$I$3:$I$8</c:f>
              <c:numCache>
                <c:formatCode>0%</c:formatCode>
                <c:ptCount val="6"/>
                <c:pt idx="0">
                  <c:v>0.43835423733909856</c:v>
                </c:pt>
                <c:pt idx="1">
                  <c:v>0.12277785230222611</c:v>
                </c:pt>
                <c:pt idx="2">
                  <c:v>0.11498050368014781</c:v>
                </c:pt>
                <c:pt idx="3">
                  <c:v>6.1953061265787424E-2</c:v>
                </c:pt>
                <c:pt idx="4">
                  <c:v>5.7269983775021245E-2</c:v>
                </c:pt>
                <c:pt idx="5">
                  <c:v>0.20466436163771887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13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image" Target="../media/image21.png"/><Relationship Id="rId6" Type="http://schemas.openxmlformats.org/officeDocument/2006/relationships/image" Target="../media/image16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F2EE18-5B92-4CE6-8F91-D6DB7757368A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562DE6-D04F-490A-B74D-3AE690A8C87A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B9FAC330-E0C4-4D81-B67E-D73C0E9C1A2D}" type="parTrans" cxnId="{C75C3747-20D8-4E01-9868-E00396004988}">
      <dgm:prSet custT="1"/>
      <dgm:spPr/>
      <dgm:t>
        <a:bodyPr/>
        <a:lstStyle/>
        <a:p>
          <a:endParaRPr lang="en-US" sz="1800"/>
        </a:p>
      </dgm:t>
    </dgm:pt>
    <dgm:pt modelId="{D1AB0638-76C8-48A0-8D4A-500ACED6462A}" type="sibTrans" cxnId="{C75C3747-20D8-4E01-9868-E00396004988}">
      <dgm:prSet/>
      <dgm:spPr/>
      <dgm:t>
        <a:bodyPr/>
        <a:lstStyle/>
        <a:p>
          <a:endParaRPr lang="en-US" sz="1800"/>
        </a:p>
      </dgm:t>
    </dgm:pt>
    <dgm:pt modelId="{2CFEA2DF-7722-48B8-AC09-4F7C24CD2DB3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 sz="1800" dirty="0">
            <a:solidFill>
              <a:schemeClr val="bg1"/>
            </a:solidFill>
          </a:endParaRPr>
        </a:p>
      </dgm:t>
    </dgm:pt>
    <dgm:pt modelId="{800788A3-7E20-4624-81DB-61E087E8F715}" type="parTrans" cxnId="{5FB66D6E-3E84-48AE-AD78-415ED2D54C9B}">
      <dgm:prSet custT="1"/>
      <dgm:spPr/>
      <dgm:t>
        <a:bodyPr/>
        <a:lstStyle/>
        <a:p>
          <a:endParaRPr lang="en-US" sz="1800"/>
        </a:p>
      </dgm:t>
    </dgm:pt>
    <dgm:pt modelId="{E74E4C6A-EC9B-4A74-8341-CDC1557A80E3}" type="sibTrans" cxnId="{5FB66D6E-3E84-48AE-AD78-415ED2D54C9B}">
      <dgm:prSet/>
      <dgm:spPr/>
      <dgm:t>
        <a:bodyPr/>
        <a:lstStyle/>
        <a:p>
          <a:endParaRPr lang="en-US" sz="1800"/>
        </a:p>
      </dgm:t>
    </dgm:pt>
    <dgm:pt modelId="{83191304-B27A-4780-B29C-DCF7BDA6FD91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0D933D91-D196-41FF-AE7E-1DC709F836B0}" type="parTrans" cxnId="{649DD523-ED31-4106-8816-DD66B8DF4EA1}">
      <dgm:prSet custT="1"/>
      <dgm:spPr/>
      <dgm:t>
        <a:bodyPr/>
        <a:lstStyle/>
        <a:p>
          <a:endParaRPr lang="en-US" sz="1800"/>
        </a:p>
      </dgm:t>
    </dgm:pt>
    <dgm:pt modelId="{FDCED4CE-19B4-481B-BE41-CDD86A9648A6}" type="sibTrans" cxnId="{649DD523-ED31-4106-8816-DD66B8DF4EA1}">
      <dgm:prSet/>
      <dgm:spPr/>
      <dgm:t>
        <a:bodyPr/>
        <a:lstStyle/>
        <a:p>
          <a:endParaRPr lang="en-US" sz="1800"/>
        </a:p>
      </dgm:t>
    </dgm:pt>
    <dgm:pt modelId="{9BD191CC-CC86-4D05-ADD5-398EB32E8162}">
      <dgm:prSet phldrT="[Text]" custT="1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en-US" sz="1800" dirty="0"/>
        </a:p>
      </dgm:t>
    </dgm:pt>
    <dgm:pt modelId="{6C4529C8-1369-4928-B491-BBEC6D8E0340}" type="parTrans" cxnId="{0C75D66B-1060-46A1-B961-5185CE108975}">
      <dgm:prSet custT="1"/>
      <dgm:spPr/>
      <dgm:t>
        <a:bodyPr/>
        <a:lstStyle/>
        <a:p>
          <a:endParaRPr lang="en-US" sz="1800"/>
        </a:p>
      </dgm:t>
    </dgm:pt>
    <dgm:pt modelId="{A6438BB6-1AA0-48B6-A2D0-B8D369AD4AE4}" type="sibTrans" cxnId="{0C75D66B-1060-46A1-B961-5185CE108975}">
      <dgm:prSet/>
      <dgm:spPr/>
      <dgm:t>
        <a:bodyPr/>
        <a:lstStyle/>
        <a:p>
          <a:endParaRPr lang="en-US" sz="1800"/>
        </a:p>
      </dgm:t>
    </dgm:pt>
    <dgm:pt modelId="{A0F1F30D-1A97-4D0C-BDF1-899B365955D4}">
      <dgm:prSet custT="1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0062F7E8-8F6B-49EE-955C-B4618C3CA815}" type="parTrans" cxnId="{26BAD9E7-541E-4D53-B15D-7A764799B9FF}">
      <dgm:prSet custT="1"/>
      <dgm:spPr/>
      <dgm:t>
        <a:bodyPr/>
        <a:lstStyle/>
        <a:p>
          <a:endParaRPr lang="en-US" sz="1800"/>
        </a:p>
      </dgm:t>
    </dgm:pt>
    <dgm:pt modelId="{61FA6DBB-C9ED-479D-B712-90CE172DD6D1}" type="sibTrans" cxnId="{26BAD9E7-541E-4D53-B15D-7A764799B9FF}">
      <dgm:prSet/>
      <dgm:spPr/>
      <dgm:t>
        <a:bodyPr/>
        <a:lstStyle/>
        <a:p>
          <a:endParaRPr lang="en-US" sz="1800"/>
        </a:p>
      </dgm:t>
    </dgm:pt>
    <dgm:pt modelId="{DB96A2A2-7D03-4A7C-ACD5-3D7D39922D7E}">
      <dgm:prSet custT="1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4292F9B6-2617-4A44-8B5A-418CF0D163D5}" type="parTrans" cxnId="{658A8109-D51B-4CCD-A151-EAC8F2C67663}">
      <dgm:prSet custT="1"/>
      <dgm:spPr/>
      <dgm:t>
        <a:bodyPr/>
        <a:lstStyle/>
        <a:p>
          <a:endParaRPr lang="en-US" sz="1800"/>
        </a:p>
      </dgm:t>
    </dgm:pt>
    <dgm:pt modelId="{692E1B32-9B14-4314-B09C-3A3B1E19D230}" type="sibTrans" cxnId="{658A8109-D51B-4CCD-A151-EAC8F2C67663}">
      <dgm:prSet/>
      <dgm:spPr/>
      <dgm:t>
        <a:bodyPr/>
        <a:lstStyle/>
        <a:p>
          <a:endParaRPr lang="en-US" sz="1800"/>
        </a:p>
      </dgm:t>
    </dgm:pt>
    <dgm:pt modelId="{F42FE6C8-B6EB-47DB-BBB6-6C984391B472}">
      <dgm:prSet custT="1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en-US" sz="1800" dirty="0">
            <a:solidFill>
              <a:sysClr val="windowText" lastClr="000000"/>
            </a:solidFill>
          </a:endParaRPr>
        </a:p>
      </dgm:t>
    </dgm:pt>
    <dgm:pt modelId="{CC778979-6BF1-429F-9DA6-4C70AC3F704A}" type="sibTrans" cxnId="{0B247275-3ECA-40EA-8AA2-86B33D4B6944}">
      <dgm:prSet/>
      <dgm:spPr/>
      <dgm:t>
        <a:bodyPr/>
        <a:lstStyle/>
        <a:p>
          <a:endParaRPr lang="en-US" sz="1800"/>
        </a:p>
      </dgm:t>
    </dgm:pt>
    <dgm:pt modelId="{8CEE7333-C76B-4342-BF6F-0C9B30958E68}" type="parTrans" cxnId="{0B247275-3ECA-40EA-8AA2-86B33D4B6944}">
      <dgm:prSet custT="1"/>
      <dgm:spPr/>
      <dgm:t>
        <a:bodyPr/>
        <a:lstStyle/>
        <a:p>
          <a:endParaRPr lang="en-US" sz="1800"/>
        </a:p>
      </dgm:t>
    </dgm:pt>
    <dgm:pt modelId="{5FDF71AA-BF2A-43FF-8383-B70D8DDEECF8}">
      <dgm:prSet custT="1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97227278-4E09-4BE8-B324-8C59AACAAC73}" type="sibTrans" cxnId="{2E370F6A-6254-4168-8981-F4E7FEBBA30B}">
      <dgm:prSet/>
      <dgm:spPr/>
      <dgm:t>
        <a:bodyPr/>
        <a:lstStyle/>
        <a:p>
          <a:endParaRPr lang="en-US" sz="1800"/>
        </a:p>
      </dgm:t>
    </dgm:pt>
    <dgm:pt modelId="{641479EF-F364-4639-A7E3-BA8382D39227}" type="parTrans" cxnId="{2E370F6A-6254-4168-8981-F4E7FEBBA30B}">
      <dgm:prSet custT="1"/>
      <dgm:spPr/>
      <dgm:t>
        <a:bodyPr/>
        <a:lstStyle/>
        <a:p>
          <a:endParaRPr lang="en-US" sz="1800"/>
        </a:p>
      </dgm:t>
    </dgm:pt>
    <dgm:pt modelId="{32247554-A3D7-4848-9B19-F9A6730AB837}">
      <dgm:prSet custT="1"/>
      <dgm:spPr>
        <a:blipFill rotWithShape="0">
          <a:blip xmlns:r="http://schemas.openxmlformats.org/officeDocument/2006/relationships" r:embed="rId9"/>
          <a:stretch>
            <a:fillRect/>
          </a:stretch>
        </a:blipFill>
      </dgm:spPr>
      <dgm:t>
        <a:bodyPr/>
        <a:lstStyle/>
        <a:p>
          <a:endParaRPr lang="en-US" sz="1800" dirty="0"/>
        </a:p>
      </dgm:t>
    </dgm:pt>
    <dgm:pt modelId="{AC9E4569-8FB5-4128-B1F0-2B1BC19174BF}" type="sibTrans" cxnId="{6150AFE0-41BD-4A1B-B5F8-2C60EEFAD329}">
      <dgm:prSet/>
      <dgm:spPr/>
      <dgm:t>
        <a:bodyPr/>
        <a:lstStyle/>
        <a:p>
          <a:endParaRPr lang="en-US" sz="1800"/>
        </a:p>
      </dgm:t>
    </dgm:pt>
    <dgm:pt modelId="{6D1A84ED-FADB-42D3-83A3-0891454C948C}" type="parTrans" cxnId="{6150AFE0-41BD-4A1B-B5F8-2C60EEFAD329}">
      <dgm:prSet custT="1"/>
      <dgm:spPr/>
      <dgm:t>
        <a:bodyPr/>
        <a:lstStyle/>
        <a:p>
          <a:endParaRPr lang="en-US" sz="1800"/>
        </a:p>
      </dgm:t>
    </dgm:pt>
    <dgm:pt modelId="{0A699860-71A4-4B84-919A-7094EBC03400}">
      <dgm:prSet custT="1"/>
      <dgm:spPr>
        <a:blipFill rotWithShape="0">
          <a:blip xmlns:r="http://schemas.openxmlformats.org/officeDocument/2006/relationships" r:embed="rId10"/>
          <a:stretch>
            <a:fillRect/>
          </a:stretch>
        </a:blipFill>
      </dgm:spPr>
      <dgm:t>
        <a:bodyPr/>
        <a:lstStyle/>
        <a:p>
          <a:endParaRPr lang="en-US" sz="1800" dirty="0">
            <a:solidFill>
              <a:schemeClr val="bg1"/>
            </a:solidFill>
          </a:endParaRPr>
        </a:p>
      </dgm:t>
    </dgm:pt>
    <dgm:pt modelId="{92359457-7110-4ADB-BE54-18A7DBEB7850}" type="sibTrans" cxnId="{51423052-6FA2-4CF4-ACA8-66EC59CF1620}">
      <dgm:prSet/>
      <dgm:spPr/>
      <dgm:t>
        <a:bodyPr/>
        <a:lstStyle/>
        <a:p>
          <a:endParaRPr lang="en-US" sz="1800"/>
        </a:p>
      </dgm:t>
    </dgm:pt>
    <dgm:pt modelId="{6A403C08-89D6-4373-848E-618F527898B2}" type="parTrans" cxnId="{51423052-6FA2-4CF4-ACA8-66EC59CF1620}">
      <dgm:prSet custT="1"/>
      <dgm:spPr/>
      <dgm:t>
        <a:bodyPr/>
        <a:lstStyle/>
        <a:p>
          <a:endParaRPr lang="en-US" sz="1800"/>
        </a:p>
      </dgm:t>
    </dgm:pt>
    <dgm:pt modelId="{C96F3C7C-9E7C-4082-845B-20F664071FD3}">
      <dgm:prSet custT="1"/>
      <dgm:spPr>
        <a:blipFill rotWithShape="0">
          <a:blip xmlns:r="http://schemas.openxmlformats.org/officeDocument/2006/relationships" r:embed="rId11"/>
          <a:stretch>
            <a:fillRect/>
          </a:stretch>
        </a:blipFill>
      </dgm:spPr>
      <dgm:t>
        <a:bodyPr/>
        <a:lstStyle/>
        <a:p>
          <a:r>
            <a:rPr lang="en-US" sz="1800" dirty="0" err="1" smtClean="0">
              <a:solidFill>
                <a:schemeClr val="bg1"/>
              </a:solidFill>
            </a:rPr>
            <a:t>ana</a:t>
          </a:r>
          <a:endParaRPr lang="en-US" sz="1800" dirty="0">
            <a:solidFill>
              <a:schemeClr val="bg1"/>
            </a:solidFill>
          </a:endParaRPr>
        </a:p>
      </dgm:t>
    </dgm:pt>
    <dgm:pt modelId="{709EC349-B996-44F0-9C0F-D56A55645480}" type="sibTrans" cxnId="{322870D2-A446-43BA-B3F0-9A17CAD7F888}">
      <dgm:prSet/>
      <dgm:spPr/>
      <dgm:t>
        <a:bodyPr/>
        <a:lstStyle/>
        <a:p>
          <a:endParaRPr lang="en-US" sz="1800"/>
        </a:p>
      </dgm:t>
    </dgm:pt>
    <dgm:pt modelId="{D580AE03-08F5-49F4-8172-62D790D92526}" type="parTrans" cxnId="{322870D2-A446-43BA-B3F0-9A17CAD7F888}">
      <dgm:prSet custT="1"/>
      <dgm:spPr/>
      <dgm:t>
        <a:bodyPr/>
        <a:lstStyle/>
        <a:p>
          <a:endParaRPr lang="en-US" sz="1800"/>
        </a:p>
      </dgm:t>
    </dgm:pt>
    <dgm:pt modelId="{69FD1181-B50A-4FD7-9606-4148386F0B67}">
      <dgm:prSet/>
      <dgm:spPr>
        <a:blipFill rotWithShape="0">
          <a:blip xmlns:r="http://schemas.openxmlformats.org/officeDocument/2006/relationships" r:embed="rId1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81072E2-16C0-4879-AF99-7FF9F77EE76A}" type="parTrans" cxnId="{A23D9290-6C29-4D8E-A156-3AC15B61F85B}">
      <dgm:prSet/>
      <dgm:spPr/>
      <dgm:t>
        <a:bodyPr/>
        <a:lstStyle/>
        <a:p>
          <a:endParaRPr lang="en-US"/>
        </a:p>
      </dgm:t>
    </dgm:pt>
    <dgm:pt modelId="{1D6EE21E-0A8D-46C2-A308-657F70BFFA71}" type="sibTrans" cxnId="{A23D9290-6C29-4D8E-A156-3AC15B61F85B}">
      <dgm:prSet/>
      <dgm:spPr/>
      <dgm:t>
        <a:bodyPr/>
        <a:lstStyle/>
        <a:p>
          <a:endParaRPr lang="en-US"/>
        </a:p>
      </dgm:t>
    </dgm:pt>
    <dgm:pt modelId="{E4E58778-E063-4896-9335-3BA74727A2B2}">
      <dgm:prSet phldrT="[Text]" custT="1"/>
      <dgm:spPr>
        <a:blipFill rotWithShape="0">
          <a:blip xmlns:r="http://schemas.openxmlformats.org/officeDocument/2006/relationships" r:embed="rId13"/>
          <a:stretch>
            <a:fillRect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en-US" sz="1800" dirty="0">
            <a:solidFill>
              <a:sysClr val="windowText" lastClr="000000"/>
            </a:solidFill>
          </a:endParaRPr>
        </a:p>
      </dgm:t>
    </dgm:pt>
    <dgm:pt modelId="{1712CB46-B080-42F2-8B20-998843780F2A}" type="sibTrans" cxnId="{5D60AF3C-4CC0-4D8F-AEF0-44C5732D0AC2}">
      <dgm:prSet/>
      <dgm:spPr/>
      <dgm:t>
        <a:bodyPr/>
        <a:lstStyle/>
        <a:p>
          <a:endParaRPr lang="en-US" sz="1800"/>
        </a:p>
      </dgm:t>
    </dgm:pt>
    <dgm:pt modelId="{A5AB83F3-2F50-42BF-9F73-074462AC4CCC}" type="parTrans" cxnId="{5D60AF3C-4CC0-4D8F-AEF0-44C5732D0AC2}">
      <dgm:prSet/>
      <dgm:spPr/>
      <dgm:t>
        <a:bodyPr/>
        <a:lstStyle/>
        <a:p>
          <a:endParaRPr lang="en-US" sz="1800"/>
        </a:p>
      </dgm:t>
    </dgm:pt>
    <dgm:pt modelId="{D15CAA1A-B8E4-4B56-8FCC-8CF030744A05}" type="pres">
      <dgm:prSet presAssocID="{FFF2EE18-5B92-4CE6-8F91-D6DB7757368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650573-0B84-4EDF-9618-DEEDDE656ED7}" type="pres">
      <dgm:prSet presAssocID="{E4E58778-E063-4896-9335-3BA74727A2B2}" presName="centerShape" presStyleLbl="node0" presStyleIdx="0" presStyleCnt="1" custScaleX="98241" custScaleY="82181"/>
      <dgm:spPr/>
      <dgm:t>
        <a:bodyPr/>
        <a:lstStyle/>
        <a:p>
          <a:endParaRPr lang="en-US"/>
        </a:p>
      </dgm:t>
    </dgm:pt>
    <dgm:pt modelId="{FCC347F3-9463-419A-B96E-1CBC95DBEEA9}" type="pres">
      <dgm:prSet presAssocID="{B9FAC330-E0C4-4D81-B67E-D73C0E9C1A2D}" presName="parTrans" presStyleLbl="sibTrans2D1" presStyleIdx="0" presStyleCnt="12"/>
      <dgm:spPr/>
      <dgm:t>
        <a:bodyPr/>
        <a:lstStyle/>
        <a:p>
          <a:endParaRPr lang="en-US"/>
        </a:p>
      </dgm:t>
    </dgm:pt>
    <dgm:pt modelId="{EBE49E7E-1872-4B8E-88AE-33E14FB7FF1F}" type="pres">
      <dgm:prSet presAssocID="{B9FAC330-E0C4-4D81-B67E-D73C0E9C1A2D}" presName="connectorText" presStyleLbl="sibTrans2D1" presStyleIdx="0" presStyleCnt="12"/>
      <dgm:spPr/>
      <dgm:t>
        <a:bodyPr/>
        <a:lstStyle/>
        <a:p>
          <a:endParaRPr lang="en-US"/>
        </a:p>
      </dgm:t>
    </dgm:pt>
    <dgm:pt modelId="{FFEBA78A-E9C7-4E60-8842-793A8304698A}" type="pres">
      <dgm:prSet presAssocID="{E7562DE6-D04F-490A-B74D-3AE690A8C87A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3D1CD7-7664-4CEA-90A6-5DB11D9831F6}" type="pres">
      <dgm:prSet presAssocID="{800788A3-7E20-4624-81DB-61E087E8F715}" presName="parTrans" presStyleLbl="sibTrans2D1" presStyleIdx="1" presStyleCnt="12"/>
      <dgm:spPr/>
      <dgm:t>
        <a:bodyPr/>
        <a:lstStyle/>
        <a:p>
          <a:endParaRPr lang="en-US"/>
        </a:p>
      </dgm:t>
    </dgm:pt>
    <dgm:pt modelId="{F5EB2570-6ED2-443E-98F8-174A348DA7F1}" type="pres">
      <dgm:prSet presAssocID="{800788A3-7E20-4624-81DB-61E087E8F715}" presName="connectorText" presStyleLbl="sibTrans2D1" presStyleIdx="1" presStyleCnt="12"/>
      <dgm:spPr/>
      <dgm:t>
        <a:bodyPr/>
        <a:lstStyle/>
        <a:p>
          <a:endParaRPr lang="en-US"/>
        </a:p>
      </dgm:t>
    </dgm:pt>
    <dgm:pt modelId="{A08AAEA6-27E5-4729-B249-5A2FFA40F229}" type="pres">
      <dgm:prSet presAssocID="{2CFEA2DF-7722-48B8-AC09-4F7C24CD2DB3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A9E975-8271-47C9-ACC9-F110600E8FA4}" type="pres">
      <dgm:prSet presAssocID="{0D933D91-D196-41FF-AE7E-1DC709F836B0}" presName="parTrans" presStyleLbl="sibTrans2D1" presStyleIdx="2" presStyleCnt="12"/>
      <dgm:spPr/>
      <dgm:t>
        <a:bodyPr/>
        <a:lstStyle/>
        <a:p>
          <a:endParaRPr lang="en-US"/>
        </a:p>
      </dgm:t>
    </dgm:pt>
    <dgm:pt modelId="{DC373934-61B2-4E1D-8991-5FAD0DD470F0}" type="pres">
      <dgm:prSet presAssocID="{0D933D91-D196-41FF-AE7E-1DC709F836B0}" presName="connectorText" presStyleLbl="sibTrans2D1" presStyleIdx="2" presStyleCnt="12"/>
      <dgm:spPr/>
      <dgm:t>
        <a:bodyPr/>
        <a:lstStyle/>
        <a:p>
          <a:endParaRPr lang="en-US"/>
        </a:p>
      </dgm:t>
    </dgm:pt>
    <dgm:pt modelId="{F86ECD75-87AA-4064-9FB3-416F7486D117}" type="pres">
      <dgm:prSet presAssocID="{83191304-B27A-4780-B29C-DCF7BDA6FD91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B96C30-045D-41F9-A1CB-7CCE25493080}" type="pres">
      <dgm:prSet presAssocID="{6C4529C8-1369-4928-B491-BBEC6D8E0340}" presName="parTrans" presStyleLbl="sibTrans2D1" presStyleIdx="3" presStyleCnt="12"/>
      <dgm:spPr/>
      <dgm:t>
        <a:bodyPr/>
        <a:lstStyle/>
        <a:p>
          <a:endParaRPr lang="en-US"/>
        </a:p>
      </dgm:t>
    </dgm:pt>
    <dgm:pt modelId="{1A61ABD8-E02F-486F-A17E-5FAA6B6C772F}" type="pres">
      <dgm:prSet presAssocID="{6C4529C8-1369-4928-B491-BBEC6D8E0340}" presName="connectorText" presStyleLbl="sibTrans2D1" presStyleIdx="3" presStyleCnt="12"/>
      <dgm:spPr/>
      <dgm:t>
        <a:bodyPr/>
        <a:lstStyle/>
        <a:p>
          <a:endParaRPr lang="en-US"/>
        </a:p>
      </dgm:t>
    </dgm:pt>
    <dgm:pt modelId="{D0C30DC5-36CC-4F2F-87FD-0D97E965A3D4}" type="pres">
      <dgm:prSet presAssocID="{9BD191CC-CC86-4D05-ADD5-398EB32E8162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20C8C7-076B-4519-968D-7FFC188EBC3A}" type="pres">
      <dgm:prSet presAssocID="{641479EF-F364-4639-A7E3-BA8382D39227}" presName="parTrans" presStyleLbl="sibTrans2D1" presStyleIdx="4" presStyleCnt="12"/>
      <dgm:spPr/>
      <dgm:t>
        <a:bodyPr/>
        <a:lstStyle/>
        <a:p>
          <a:endParaRPr lang="en-US"/>
        </a:p>
      </dgm:t>
    </dgm:pt>
    <dgm:pt modelId="{BE29D58A-E532-461F-8352-297CD2DFEB60}" type="pres">
      <dgm:prSet presAssocID="{641479EF-F364-4639-A7E3-BA8382D39227}" presName="connectorText" presStyleLbl="sibTrans2D1" presStyleIdx="4" presStyleCnt="12"/>
      <dgm:spPr/>
      <dgm:t>
        <a:bodyPr/>
        <a:lstStyle/>
        <a:p>
          <a:endParaRPr lang="en-US"/>
        </a:p>
      </dgm:t>
    </dgm:pt>
    <dgm:pt modelId="{954A0D04-EFBA-440A-83DF-7997C165EEFF}" type="pres">
      <dgm:prSet presAssocID="{5FDF71AA-BF2A-43FF-8383-B70D8DDEECF8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671D73-6164-4B04-B018-A9C23367EF5E}" type="pres">
      <dgm:prSet presAssocID="{8CEE7333-C76B-4342-BF6F-0C9B30958E68}" presName="parTrans" presStyleLbl="sibTrans2D1" presStyleIdx="5" presStyleCnt="12"/>
      <dgm:spPr/>
      <dgm:t>
        <a:bodyPr/>
        <a:lstStyle/>
        <a:p>
          <a:endParaRPr lang="en-US"/>
        </a:p>
      </dgm:t>
    </dgm:pt>
    <dgm:pt modelId="{E1DF70B7-893E-4ECE-A93E-8CEDD4282C4C}" type="pres">
      <dgm:prSet presAssocID="{8CEE7333-C76B-4342-BF6F-0C9B30958E68}" presName="connectorText" presStyleLbl="sibTrans2D1" presStyleIdx="5" presStyleCnt="12"/>
      <dgm:spPr/>
      <dgm:t>
        <a:bodyPr/>
        <a:lstStyle/>
        <a:p>
          <a:endParaRPr lang="en-US"/>
        </a:p>
      </dgm:t>
    </dgm:pt>
    <dgm:pt modelId="{C15CDE3F-38AC-4C42-BC33-C6659D29602A}" type="pres">
      <dgm:prSet presAssocID="{F42FE6C8-B6EB-47DB-BBB6-6C984391B472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CE4374-4A66-4F68-8029-B106FD39D2AE}" type="pres">
      <dgm:prSet presAssocID="{0062F7E8-8F6B-49EE-955C-B4618C3CA815}" presName="parTrans" presStyleLbl="sibTrans2D1" presStyleIdx="6" presStyleCnt="12"/>
      <dgm:spPr/>
      <dgm:t>
        <a:bodyPr/>
        <a:lstStyle/>
        <a:p>
          <a:endParaRPr lang="en-US"/>
        </a:p>
      </dgm:t>
    </dgm:pt>
    <dgm:pt modelId="{F0F739CB-281A-410A-902C-F1B053333333}" type="pres">
      <dgm:prSet presAssocID="{0062F7E8-8F6B-49EE-955C-B4618C3CA815}" presName="connectorText" presStyleLbl="sibTrans2D1" presStyleIdx="6" presStyleCnt="12"/>
      <dgm:spPr/>
      <dgm:t>
        <a:bodyPr/>
        <a:lstStyle/>
        <a:p>
          <a:endParaRPr lang="en-US"/>
        </a:p>
      </dgm:t>
    </dgm:pt>
    <dgm:pt modelId="{3D4537F5-B3EE-4835-88AA-9F9E55ABE531}" type="pres">
      <dgm:prSet presAssocID="{A0F1F30D-1A97-4D0C-BDF1-899B365955D4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D57144-175B-4D1D-AE73-45851C6D56A4}" type="pres">
      <dgm:prSet presAssocID="{4292F9B6-2617-4A44-8B5A-418CF0D163D5}" presName="parTrans" presStyleLbl="sibTrans2D1" presStyleIdx="7" presStyleCnt="12"/>
      <dgm:spPr/>
      <dgm:t>
        <a:bodyPr/>
        <a:lstStyle/>
        <a:p>
          <a:endParaRPr lang="en-US"/>
        </a:p>
      </dgm:t>
    </dgm:pt>
    <dgm:pt modelId="{88E359CF-DEC9-415B-9E9F-71198E7806DB}" type="pres">
      <dgm:prSet presAssocID="{4292F9B6-2617-4A44-8B5A-418CF0D163D5}" presName="connectorText" presStyleLbl="sibTrans2D1" presStyleIdx="7" presStyleCnt="12"/>
      <dgm:spPr/>
      <dgm:t>
        <a:bodyPr/>
        <a:lstStyle/>
        <a:p>
          <a:endParaRPr lang="en-US"/>
        </a:p>
      </dgm:t>
    </dgm:pt>
    <dgm:pt modelId="{F89E79D3-25CE-4262-BA22-AEBD55B90A66}" type="pres">
      <dgm:prSet presAssocID="{DB96A2A2-7D03-4A7C-ACD5-3D7D39922D7E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F7817F-7B87-47C8-9F2F-B4793F2CFC65}" type="pres">
      <dgm:prSet presAssocID="{6D1A84ED-FADB-42D3-83A3-0891454C948C}" presName="parTrans" presStyleLbl="sibTrans2D1" presStyleIdx="8" presStyleCnt="12"/>
      <dgm:spPr/>
      <dgm:t>
        <a:bodyPr/>
        <a:lstStyle/>
        <a:p>
          <a:endParaRPr lang="en-US"/>
        </a:p>
      </dgm:t>
    </dgm:pt>
    <dgm:pt modelId="{91324317-6313-4EBA-A860-C57E3F5B9BF9}" type="pres">
      <dgm:prSet presAssocID="{6D1A84ED-FADB-42D3-83A3-0891454C948C}" presName="connectorText" presStyleLbl="sibTrans2D1" presStyleIdx="8" presStyleCnt="12"/>
      <dgm:spPr/>
      <dgm:t>
        <a:bodyPr/>
        <a:lstStyle/>
        <a:p>
          <a:endParaRPr lang="en-US"/>
        </a:p>
      </dgm:t>
    </dgm:pt>
    <dgm:pt modelId="{77C4700E-5E9D-48C6-A88F-D78FDEF616E5}" type="pres">
      <dgm:prSet presAssocID="{32247554-A3D7-4848-9B19-F9A6730AB837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D61494-FFF5-4E2B-8915-622E47CC9EB2}" type="pres">
      <dgm:prSet presAssocID="{6A403C08-89D6-4373-848E-618F527898B2}" presName="parTrans" presStyleLbl="sibTrans2D1" presStyleIdx="9" presStyleCnt="12"/>
      <dgm:spPr/>
      <dgm:t>
        <a:bodyPr/>
        <a:lstStyle/>
        <a:p>
          <a:endParaRPr lang="en-US"/>
        </a:p>
      </dgm:t>
    </dgm:pt>
    <dgm:pt modelId="{D6B7944F-629A-4905-822A-9982B7D67963}" type="pres">
      <dgm:prSet presAssocID="{6A403C08-89D6-4373-848E-618F527898B2}" presName="connectorText" presStyleLbl="sibTrans2D1" presStyleIdx="9" presStyleCnt="12"/>
      <dgm:spPr/>
      <dgm:t>
        <a:bodyPr/>
        <a:lstStyle/>
        <a:p>
          <a:endParaRPr lang="en-US"/>
        </a:p>
      </dgm:t>
    </dgm:pt>
    <dgm:pt modelId="{38F3B55D-32C1-4D69-B88B-6BDD63A9955B}" type="pres">
      <dgm:prSet presAssocID="{0A699860-71A4-4B84-919A-7094EBC03400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A5624B-8F17-44AF-92DD-F569763DAEDF}" type="pres">
      <dgm:prSet presAssocID="{D580AE03-08F5-49F4-8172-62D790D92526}" presName="parTrans" presStyleLbl="sibTrans2D1" presStyleIdx="10" presStyleCnt="12"/>
      <dgm:spPr/>
      <dgm:t>
        <a:bodyPr/>
        <a:lstStyle/>
        <a:p>
          <a:endParaRPr lang="en-US"/>
        </a:p>
      </dgm:t>
    </dgm:pt>
    <dgm:pt modelId="{D3661080-482A-451E-A1AB-AD014C1A6CCE}" type="pres">
      <dgm:prSet presAssocID="{D580AE03-08F5-49F4-8172-62D790D92526}" presName="connectorText" presStyleLbl="sibTrans2D1" presStyleIdx="10" presStyleCnt="12"/>
      <dgm:spPr/>
      <dgm:t>
        <a:bodyPr/>
        <a:lstStyle/>
        <a:p>
          <a:endParaRPr lang="en-US"/>
        </a:p>
      </dgm:t>
    </dgm:pt>
    <dgm:pt modelId="{A4A07D3D-D7E6-4884-9042-513DEA467360}" type="pres">
      <dgm:prSet presAssocID="{C96F3C7C-9E7C-4082-845B-20F664071FD3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56560E-3F9C-4D34-8262-E6EDFEB9C4F9}" type="pres">
      <dgm:prSet presAssocID="{281072E2-16C0-4879-AF99-7FF9F77EE76A}" presName="parTrans" presStyleLbl="sibTrans2D1" presStyleIdx="11" presStyleCnt="12"/>
      <dgm:spPr/>
      <dgm:t>
        <a:bodyPr/>
        <a:lstStyle/>
        <a:p>
          <a:endParaRPr lang="en-US"/>
        </a:p>
      </dgm:t>
    </dgm:pt>
    <dgm:pt modelId="{41B0851E-1982-471D-B9B1-C3E370C0E6A5}" type="pres">
      <dgm:prSet presAssocID="{281072E2-16C0-4879-AF99-7FF9F77EE76A}" presName="connectorText" presStyleLbl="sibTrans2D1" presStyleIdx="11" presStyleCnt="12"/>
      <dgm:spPr/>
      <dgm:t>
        <a:bodyPr/>
        <a:lstStyle/>
        <a:p>
          <a:endParaRPr lang="en-US"/>
        </a:p>
      </dgm:t>
    </dgm:pt>
    <dgm:pt modelId="{85E5BE47-A44E-4A87-B3B6-BC4051704B0A}" type="pres">
      <dgm:prSet presAssocID="{69FD1181-B50A-4FD7-9606-4148386F0B67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93D46C-D326-4B25-A56C-5CE4894A881E}" type="presOf" srcId="{F42FE6C8-B6EB-47DB-BBB6-6C984391B472}" destId="{C15CDE3F-38AC-4C42-BC33-C6659D29602A}" srcOrd="0" destOrd="0" presId="urn:microsoft.com/office/officeart/2005/8/layout/radial5"/>
    <dgm:cxn modelId="{B2BD92BA-ADFD-471C-A1F5-900F24799041}" type="presOf" srcId="{B9FAC330-E0C4-4D81-B67E-D73C0E9C1A2D}" destId="{EBE49E7E-1872-4B8E-88AE-33E14FB7FF1F}" srcOrd="1" destOrd="0" presId="urn:microsoft.com/office/officeart/2005/8/layout/radial5"/>
    <dgm:cxn modelId="{6AFE9469-3B65-4813-A385-BA5686F92D7C}" type="presOf" srcId="{800788A3-7E20-4624-81DB-61E087E8F715}" destId="{FB3D1CD7-7664-4CEA-90A6-5DB11D9831F6}" srcOrd="0" destOrd="0" presId="urn:microsoft.com/office/officeart/2005/8/layout/radial5"/>
    <dgm:cxn modelId="{00302AF5-D41B-4F5E-8C5D-D89A42E79A42}" type="presOf" srcId="{E7562DE6-D04F-490A-B74D-3AE690A8C87A}" destId="{FFEBA78A-E9C7-4E60-8842-793A8304698A}" srcOrd="0" destOrd="0" presId="urn:microsoft.com/office/officeart/2005/8/layout/radial5"/>
    <dgm:cxn modelId="{2E0990F5-4D5F-4D40-A8EC-8865D8B72EF1}" type="presOf" srcId="{281072E2-16C0-4879-AF99-7FF9F77EE76A}" destId="{41B0851E-1982-471D-B9B1-C3E370C0E6A5}" srcOrd="1" destOrd="0" presId="urn:microsoft.com/office/officeart/2005/8/layout/radial5"/>
    <dgm:cxn modelId="{525709AC-F779-464F-87E7-AB68499AC61F}" type="presOf" srcId="{A0F1F30D-1A97-4D0C-BDF1-899B365955D4}" destId="{3D4537F5-B3EE-4835-88AA-9F9E55ABE531}" srcOrd="0" destOrd="0" presId="urn:microsoft.com/office/officeart/2005/8/layout/radial5"/>
    <dgm:cxn modelId="{5D60AF3C-4CC0-4D8F-AEF0-44C5732D0AC2}" srcId="{FFF2EE18-5B92-4CE6-8F91-D6DB7757368A}" destId="{E4E58778-E063-4896-9335-3BA74727A2B2}" srcOrd="0" destOrd="0" parTransId="{A5AB83F3-2F50-42BF-9F73-074462AC4CCC}" sibTransId="{1712CB46-B080-42F2-8B20-998843780F2A}"/>
    <dgm:cxn modelId="{7B035629-D79D-47C2-BDE6-18DA47140D70}" type="presOf" srcId="{E4E58778-E063-4896-9335-3BA74727A2B2}" destId="{96650573-0B84-4EDF-9618-DEEDDE656ED7}" srcOrd="0" destOrd="0" presId="urn:microsoft.com/office/officeart/2005/8/layout/radial5"/>
    <dgm:cxn modelId="{D2665AD1-AC92-48E1-BD5E-F6902524F993}" type="presOf" srcId="{83191304-B27A-4780-B29C-DCF7BDA6FD91}" destId="{F86ECD75-87AA-4064-9FB3-416F7486D117}" srcOrd="0" destOrd="0" presId="urn:microsoft.com/office/officeart/2005/8/layout/radial5"/>
    <dgm:cxn modelId="{2CA58694-CE61-4FEA-9827-65747B7C73E9}" type="presOf" srcId="{69FD1181-B50A-4FD7-9606-4148386F0B67}" destId="{85E5BE47-A44E-4A87-B3B6-BC4051704B0A}" srcOrd="0" destOrd="0" presId="urn:microsoft.com/office/officeart/2005/8/layout/radial5"/>
    <dgm:cxn modelId="{55B6BCE2-DFD9-4A4C-9DA4-7ECA1C51A063}" type="presOf" srcId="{0062F7E8-8F6B-49EE-955C-B4618C3CA815}" destId="{F0F739CB-281A-410A-902C-F1B053333333}" srcOrd="1" destOrd="0" presId="urn:microsoft.com/office/officeart/2005/8/layout/radial5"/>
    <dgm:cxn modelId="{C5F3BAEC-0951-4AF3-9868-FFA5A7B4A5CF}" type="presOf" srcId="{8CEE7333-C76B-4342-BF6F-0C9B30958E68}" destId="{E1DF70B7-893E-4ECE-A93E-8CEDD4282C4C}" srcOrd="1" destOrd="0" presId="urn:microsoft.com/office/officeart/2005/8/layout/radial5"/>
    <dgm:cxn modelId="{658A8109-D51B-4CCD-A151-EAC8F2C67663}" srcId="{E4E58778-E063-4896-9335-3BA74727A2B2}" destId="{DB96A2A2-7D03-4A7C-ACD5-3D7D39922D7E}" srcOrd="7" destOrd="0" parTransId="{4292F9B6-2617-4A44-8B5A-418CF0D163D5}" sibTransId="{692E1B32-9B14-4314-B09C-3A3B1E19D230}"/>
    <dgm:cxn modelId="{93D91290-B355-4626-936C-4B55DA8641A4}" type="presOf" srcId="{5FDF71AA-BF2A-43FF-8383-B70D8DDEECF8}" destId="{954A0D04-EFBA-440A-83DF-7997C165EEFF}" srcOrd="0" destOrd="0" presId="urn:microsoft.com/office/officeart/2005/8/layout/radial5"/>
    <dgm:cxn modelId="{5FB66D6E-3E84-48AE-AD78-415ED2D54C9B}" srcId="{E4E58778-E063-4896-9335-3BA74727A2B2}" destId="{2CFEA2DF-7722-48B8-AC09-4F7C24CD2DB3}" srcOrd="1" destOrd="0" parTransId="{800788A3-7E20-4624-81DB-61E087E8F715}" sibTransId="{E74E4C6A-EC9B-4A74-8341-CDC1557A80E3}"/>
    <dgm:cxn modelId="{BBA28ED4-3119-4B57-A442-FE98F069E3F8}" type="presOf" srcId="{6D1A84ED-FADB-42D3-83A3-0891454C948C}" destId="{91324317-6313-4EBA-A860-C57E3F5B9BF9}" srcOrd="1" destOrd="0" presId="urn:microsoft.com/office/officeart/2005/8/layout/radial5"/>
    <dgm:cxn modelId="{26BAD9E7-541E-4D53-B15D-7A764799B9FF}" srcId="{E4E58778-E063-4896-9335-3BA74727A2B2}" destId="{A0F1F30D-1A97-4D0C-BDF1-899B365955D4}" srcOrd="6" destOrd="0" parTransId="{0062F7E8-8F6B-49EE-955C-B4618C3CA815}" sibTransId="{61FA6DBB-C9ED-479D-B712-90CE172DD6D1}"/>
    <dgm:cxn modelId="{649DD523-ED31-4106-8816-DD66B8DF4EA1}" srcId="{E4E58778-E063-4896-9335-3BA74727A2B2}" destId="{83191304-B27A-4780-B29C-DCF7BDA6FD91}" srcOrd="2" destOrd="0" parTransId="{0D933D91-D196-41FF-AE7E-1DC709F836B0}" sibTransId="{FDCED4CE-19B4-481B-BE41-CDD86A9648A6}"/>
    <dgm:cxn modelId="{D3872A37-FDD3-4B70-B34F-C4E7606593B2}" type="presOf" srcId="{32247554-A3D7-4848-9B19-F9A6730AB837}" destId="{77C4700E-5E9D-48C6-A88F-D78FDEF616E5}" srcOrd="0" destOrd="0" presId="urn:microsoft.com/office/officeart/2005/8/layout/radial5"/>
    <dgm:cxn modelId="{AF1D7CB1-7021-4F55-BF2B-DF10FD08196C}" type="presOf" srcId="{6C4529C8-1369-4928-B491-BBEC6D8E0340}" destId="{0BB96C30-045D-41F9-A1CB-7CCE25493080}" srcOrd="0" destOrd="0" presId="urn:microsoft.com/office/officeart/2005/8/layout/radial5"/>
    <dgm:cxn modelId="{5202B90C-0A1B-4A51-BC94-2654B6A9D88B}" type="presOf" srcId="{6D1A84ED-FADB-42D3-83A3-0891454C948C}" destId="{C6F7817F-7B87-47C8-9F2F-B4793F2CFC65}" srcOrd="0" destOrd="0" presId="urn:microsoft.com/office/officeart/2005/8/layout/radial5"/>
    <dgm:cxn modelId="{817B6F6E-2A1F-4C08-BC74-F8910862EA68}" type="presOf" srcId="{C96F3C7C-9E7C-4082-845B-20F664071FD3}" destId="{A4A07D3D-D7E6-4884-9042-513DEA467360}" srcOrd="0" destOrd="0" presId="urn:microsoft.com/office/officeart/2005/8/layout/radial5"/>
    <dgm:cxn modelId="{751F3D24-BCA5-47D5-80C5-0DC73A79FC7E}" type="presOf" srcId="{4292F9B6-2617-4A44-8B5A-418CF0D163D5}" destId="{88E359CF-DEC9-415B-9E9F-71198E7806DB}" srcOrd="1" destOrd="0" presId="urn:microsoft.com/office/officeart/2005/8/layout/radial5"/>
    <dgm:cxn modelId="{7E797AD1-B7EA-499D-BC90-B96CD6AE76C2}" type="presOf" srcId="{D580AE03-08F5-49F4-8172-62D790D92526}" destId="{DBA5624B-8F17-44AF-92DD-F569763DAEDF}" srcOrd="0" destOrd="0" presId="urn:microsoft.com/office/officeart/2005/8/layout/radial5"/>
    <dgm:cxn modelId="{312DA2C9-8D75-4535-83B7-7826947B9D07}" type="presOf" srcId="{D580AE03-08F5-49F4-8172-62D790D92526}" destId="{D3661080-482A-451E-A1AB-AD014C1A6CCE}" srcOrd="1" destOrd="0" presId="urn:microsoft.com/office/officeart/2005/8/layout/radial5"/>
    <dgm:cxn modelId="{50F4D95D-F09A-422B-A101-EA705F44C6D2}" type="presOf" srcId="{6C4529C8-1369-4928-B491-BBEC6D8E0340}" destId="{1A61ABD8-E02F-486F-A17E-5FAA6B6C772F}" srcOrd="1" destOrd="0" presId="urn:microsoft.com/office/officeart/2005/8/layout/radial5"/>
    <dgm:cxn modelId="{2E370F6A-6254-4168-8981-F4E7FEBBA30B}" srcId="{E4E58778-E063-4896-9335-3BA74727A2B2}" destId="{5FDF71AA-BF2A-43FF-8383-B70D8DDEECF8}" srcOrd="4" destOrd="0" parTransId="{641479EF-F364-4639-A7E3-BA8382D39227}" sibTransId="{97227278-4E09-4BE8-B324-8C59AACAAC73}"/>
    <dgm:cxn modelId="{6150AFE0-41BD-4A1B-B5F8-2C60EEFAD329}" srcId="{E4E58778-E063-4896-9335-3BA74727A2B2}" destId="{32247554-A3D7-4848-9B19-F9A6730AB837}" srcOrd="8" destOrd="0" parTransId="{6D1A84ED-FADB-42D3-83A3-0891454C948C}" sibTransId="{AC9E4569-8FB5-4128-B1F0-2B1BC19174BF}"/>
    <dgm:cxn modelId="{D28BF4C9-1F12-497C-A1C9-77BBCC4E94F3}" type="presOf" srcId="{4292F9B6-2617-4A44-8B5A-418CF0D163D5}" destId="{78D57144-175B-4D1D-AE73-45851C6D56A4}" srcOrd="0" destOrd="0" presId="urn:microsoft.com/office/officeart/2005/8/layout/radial5"/>
    <dgm:cxn modelId="{EF8013AD-65D3-4EFD-BB68-28AA7E973B6C}" type="presOf" srcId="{B9FAC330-E0C4-4D81-B67E-D73C0E9C1A2D}" destId="{FCC347F3-9463-419A-B96E-1CBC95DBEEA9}" srcOrd="0" destOrd="0" presId="urn:microsoft.com/office/officeart/2005/8/layout/radial5"/>
    <dgm:cxn modelId="{D0AF6165-B5DA-4739-8EC5-9F8827D9DD8B}" type="presOf" srcId="{641479EF-F364-4639-A7E3-BA8382D39227}" destId="{0820C8C7-076B-4519-968D-7FFC188EBC3A}" srcOrd="0" destOrd="0" presId="urn:microsoft.com/office/officeart/2005/8/layout/radial5"/>
    <dgm:cxn modelId="{DE09027B-DBDE-445B-BE88-7C8514ED8B52}" type="presOf" srcId="{0D933D91-D196-41FF-AE7E-1DC709F836B0}" destId="{94A9E975-8271-47C9-ACC9-F110600E8FA4}" srcOrd="0" destOrd="0" presId="urn:microsoft.com/office/officeart/2005/8/layout/radial5"/>
    <dgm:cxn modelId="{2A277820-7406-4110-A3F5-489EE9AEA7B1}" type="presOf" srcId="{9BD191CC-CC86-4D05-ADD5-398EB32E8162}" destId="{D0C30DC5-36CC-4F2F-87FD-0D97E965A3D4}" srcOrd="0" destOrd="0" presId="urn:microsoft.com/office/officeart/2005/8/layout/radial5"/>
    <dgm:cxn modelId="{4257813D-A65A-42B1-8FDD-186CED310824}" type="presOf" srcId="{281072E2-16C0-4879-AF99-7FF9F77EE76A}" destId="{9956560E-3F9C-4D34-8262-E6EDFEB9C4F9}" srcOrd="0" destOrd="0" presId="urn:microsoft.com/office/officeart/2005/8/layout/radial5"/>
    <dgm:cxn modelId="{ED0668A4-A2F2-4AAD-B1B8-C5C9FEE18CD9}" type="presOf" srcId="{0A699860-71A4-4B84-919A-7094EBC03400}" destId="{38F3B55D-32C1-4D69-B88B-6BDD63A9955B}" srcOrd="0" destOrd="0" presId="urn:microsoft.com/office/officeart/2005/8/layout/radial5"/>
    <dgm:cxn modelId="{1212A775-3E05-4099-ADE4-C9683299F2D1}" type="presOf" srcId="{0062F7E8-8F6B-49EE-955C-B4618C3CA815}" destId="{F1CE4374-4A66-4F68-8029-B106FD39D2AE}" srcOrd="0" destOrd="0" presId="urn:microsoft.com/office/officeart/2005/8/layout/radial5"/>
    <dgm:cxn modelId="{0C75D66B-1060-46A1-B961-5185CE108975}" srcId="{E4E58778-E063-4896-9335-3BA74727A2B2}" destId="{9BD191CC-CC86-4D05-ADD5-398EB32E8162}" srcOrd="3" destOrd="0" parTransId="{6C4529C8-1369-4928-B491-BBEC6D8E0340}" sibTransId="{A6438BB6-1AA0-48B6-A2D0-B8D369AD4AE4}"/>
    <dgm:cxn modelId="{C75C3747-20D8-4E01-9868-E00396004988}" srcId="{E4E58778-E063-4896-9335-3BA74727A2B2}" destId="{E7562DE6-D04F-490A-B74D-3AE690A8C87A}" srcOrd="0" destOrd="0" parTransId="{B9FAC330-E0C4-4D81-B67E-D73C0E9C1A2D}" sibTransId="{D1AB0638-76C8-48A0-8D4A-500ACED6462A}"/>
    <dgm:cxn modelId="{83924275-4741-4175-8982-8BDF701A4B2F}" type="presOf" srcId="{6A403C08-89D6-4373-848E-618F527898B2}" destId="{54D61494-FFF5-4E2B-8915-622E47CC9EB2}" srcOrd="0" destOrd="0" presId="urn:microsoft.com/office/officeart/2005/8/layout/radial5"/>
    <dgm:cxn modelId="{E2677060-A134-456A-BB27-0B006E0D60A6}" type="presOf" srcId="{2CFEA2DF-7722-48B8-AC09-4F7C24CD2DB3}" destId="{A08AAEA6-27E5-4729-B249-5A2FFA40F229}" srcOrd="0" destOrd="0" presId="urn:microsoft.com/office/officeart/2005/8/layout/radial5"/>
    <dgm:cxn modelId="{0B247275-3ECA-40EA-8AA2-86B33D4B6944}" srcId="{E4E58778-E063-4896-9335-3BA74727A2B2}" destId="{F42FE6C8-B6EB-47DB-BBB6-6C984391B472}" srcOrd="5" destOrd="0" parTransId="{8CEE7333-C76B-4342-BF6F-0C9B30958E68}" sibTransId="{CC778979-6BF1-429F-9DA6-4C70AC3F704A}"/>
    <dgm:cxn modelId="{F555280C-3990-4EE8-BEDC-BFD5438F87A8}" type="presOf" srcId="{641479EF-F364-4639-A7E3-BA8382D39227}" destId="{BE29D58A-E532-461F-8352-297CD2DFEB60}" srcOrd="1" destOrd="0" presId="urn:microsoft.com/office/officeart/2005/8/layout/radial5"/>
    <dgm:cxn modelId="{C615A6DF-F7AF-4DD4-BEFC-13823E8A7D87}" type="presOf" srcId="{800788A3-7E20-4624-81DB-61E087E8F715}" destId="{F5EB2570-6ED2-443E-98F8-174A348DA7F1}" srcOrd="1" destOrd="0" presId="urn:microsoft.com/office/officeart/2005/8/layout/radial5"/>
    <dgm:cxn modelId="{EDC92F8B-A16A-424E-8990-C56E5137B5A2}" type="presOf" srcId="{6A403C08-89D6-4373-848E-618F527898B2}" destId="{D6B7944F-629A-4905-822A-9982B7D67963}" srcOrd="1" destOrd="0" presId="urn:microsoft.com/office/officeart/2005/8/layout/radial5"/>
    <dgm:cxn modelId="{A23D9290-6C29-4D8E-A156-3AC15B61F85B}" srcId="{E4E58778-E063-4896-9335-3BA74727A2B2}" destId="{69FD1181-B50A-4FD7-9606-4148386F0B67}" srcOrd="11" destOrd="0" parTransId="{281072E2-16C0-4879-AF99-7FF9F77EE76A}" sibTransId="{1D6EE21E-0A8D-46C2-A308-657F70BFFA71}"/>
    <dgm:cxn modelId="{322870D2-A446-43BA-B3F0-9A17CAD7F888}" srcId="{E4E58778-E063-4896-9335-3BA74727A2B2}" destId="{C96F3C7C-9E7C-4082-845B-20F664071FD3}" srcOrd="10" destOrd="0" parTransId="{D580AE03-08F5-49F4-8172-62D790D92526}" sibTransId="{709EC349-B996-44F0-9C0F-D56A55645480}"/>
    <dgm:cxn modelId="{D417FA31-44C5-4AFD-9BE0-814DF555AA13}" type="presOf" srcId="{DB96A2A2-7D03-4A7C-ACD5-3D7D39922D7E}" destId="{F89E79D3-25CE-4262-BA22-AEBD55B90A66}" srcOrd="0" destOrd="0" presId="urn:microsoft.com/office/officeart/2005/8/layout/radial5"/>
    <dgm:cxn modelId="{239B899F-F98B-42C5-8CA3-B7ECF2B7A550}" type="presOf" srcId="{0D933D91-D196-41FF-AE7E-1DC709F836B0}" destId="{DC373934-61B2-4E1D-8991-5FAD0DD470F0}" srcOrd="1" destOrd="0" presId="urn:microsoft.com/office/officeart/2005/8/layout/radial5"/>
    <dgm:cxn modelId="{52840C96-6FCC-4DC2-AA4C-35AF520B6F8A}" type="presOf" srcId="{8CEE7333-C76B-4342-BF6F-0C9B30958E68}" destId="{89671D73-6164-4B04-B018-A9C23367EF5E}" srcOrd="0" destOrd="0" presId="urn:microsoft.com/office/officeart/2005/8/layout/radial5"/>
    <dgm:cxn modelId="{33FBF7DF-E04B-45BA-8F0B-9A7A6C4AC783}" type="presOf" srcId="{FFF2EE18-5B92-4CE6-8F91-D6DB7757368A}" destId="{D15CAA1A-B8E4-4B56-8FCC-8CF030744A05}" srcOrd="0" destOrd="0" presId="urn:microsoft.com/office/officeart/2005/8/layout/radial5"/>
    <dgm:cxn modelId="{51423052-6FA2-4CF4-ACA8-66EC59CF1620}" srcId="{E4E58778-E063-4896-9335-3BA74727A2B2}" destId="{0A699860-71A4-4B84-919A-7094EBC03400}" srcOrd="9" destOrd="0" parTransId="{6A403C08-89D6-4373-848E-618F527898B2}" sibTransId="{92359457-7110-4ADB-BE54-18A7DBEB7850}"/>
    <dgm:cxn modelId="{01A4F65E-9A76-449F-834C-26FBEC0EE7B8}" type="presParOf" srcId="{D15CAA1A-B8E4-4B56-8FCC-8CF030744A05}" destId="{96650573-0B84-4EDF-9618-DEEDDE656ED7}" srcOrd="0" destOrd="0" presId="urn:microsoft.com/office/officeart/2005/8/layout/radial5"/>
    <dgm:cxn modelId="{F0AF10F8-26A5-421A-8B13-10361DAD2706}" type="presParOf" srcId="{D15CAA1A-B8E4-4B56-8FCC-8CF030744A05}" destId="{FCC347F3-9463-419A-B96E-1CBC95DBEEA9}" srcOrd="1" destOrd="0" presId="urn:microsoft.com/office/officeart/2005/8/layout/radial5"/>
    <dgm:cxn modelId="{C4434C2F-25CE-47DE-8EE3-5DBC447173FC}" type="presParOf" srcId="{FCC347F3-9463-419A-B96E-1CBC95DBEEA9}" destId="{EBE49E7E-1872-4B8E-88AE-33E14FB7FF1F}" srcOrd="0" destOrd="0" presId="urn:microsoft.com/office/officeart/2005/8/layout/radial5"/>
    <dgm:cxn modelId="{663C66FA-DA28-4A16-98F6-F65115DEA4F6}" type="presParOf" srcId="{D15CAA1A-B8E4-4B56-8FCC-8CF030744A05}" destId="{FFEBA78A-E9C7-4E60-8842-793A8304698A}" srcOrd="2" destOrd="0" presId="urn:microsoft.com/office/officeart/2005/8/layout/radial5"/>
    <dgm:cxn modelId="{9D8BEC0B-8D20-4881-8CFC-6C68548689E0}" type="presParOf" srcId="{D15CAA1A-B8E4-4B56-8FCC-8CF030744A05}" destId="{FB3D1CD7-7664-4CEA-90A6-5DB11D9831F6}" srcOrd="3" destOrd="0" presId="urn:microsoft.com/office/officeart/2005/8/layout/radial5"/>
    <dgm:cxn modelId="{ECF1A03A-C25D-4D14-B90E-6EE55F9532B3}" type="presParOf" srcId="{FB3D1CD7-7664-4CEA-90A6-5DB11D9831F6}" destId="{F5EB2570-6ED2-443E-98F8-174A348DA7F1}" srcOrd="0" destOrd="0" presId="urn:microsoft.com/office/officeart/2005/8/layout/radial5"/>
    <dgm:cxn modelId="{38FED616-E7E7-4695-A971-A1D425F1785B}" type="presParOf" srcId="{D15CAA1A-B8E4-4B56-8FCC-8CF030744A05}" destId="{A08AAEA6-27E5-4729-B249-5A2FFA40F229}" srcOrd="4" destOrd="0" presId="urn:microsoft.com/office/officeart/2005/8/layout/radial5"/>
    <dgm:cxn modelId="{1011B050-51F9-4E8C-AB58-E297E98D68CE}" type="presParOf" srcId="{D15CAA1A-B8E4-4B56-8FCC-8CF030744A05}" destId="{94A9E975-8271-47C9-ACC9-F110600E8FA4}" srcOrd="5" destOrd="0" presId="urn:microsoft.com/office/officeart/2005/8/layout/radial5"/>
    <dgm:cxn modelId="{83718DF2-7085-4C6E-B6B2-DA02C1C9651A}" type="presParOf" srcId="{94A9E975-8271-47C9-ACC9-F110600E8FA4}" destId="{DC373934-61B2-4E1D-8991-5FAD0DD470F0}" srcOrd="0" destOrd="0" presId="urn:microsoft.com/office/officeart/2005/8/layout/radial5"/>
    <dgm:cxn modelId="{C5646737-D093-4185-8158-FA3A01D6EBEA}" type="presParOf" srcId="{D15CAA1A-B8E4-4B56-8FCC-8CF030744A05}" destId="{F86ECD75-87AA-4064-9FB3-416F7486D117}" srcOrd="6" destOrd="0" presId="urn:microsoft.com/office/officeart/2005/8/layout/radial5"/>
    <dgm:cxn modelId="{D5A6A5E9-6926-43E9-96E9-2CC059157960}" type="presParOf" srcId="{D15CAA1A-B8E4-4B56-8FCC-8CF030744A05}" destId="{0BB96C30-045D-41F9-A1CB-7CCE25493080}" srcOrd="7" destOrd="0" presId="urn:microsoft.com/office/officeart/2005/8/layout/radial5"/>
    <dgm:cxn modelId="{F02713B9-2D62-4FDD-ABBA-126C95EAB609}" type="presParOf" srcId="{0BB96C30-045D-41F9-A1CB-7CCE25493080}" destId="{1A61ABD8-E02F-486F-A17E-5FAA6B6C772F}" srcOrd="0" destOrd="0" presId="urn:microsoft.com/office/officeart/2005/8/layout/radial5"/>
    <dgm:cxn modelId="{6398F460-4C55-48F0-8E9C-5EB43915FBC5}" type="presParOf" srcId="{D15CAA1A-B8E4-4B56-8FCC-8CF030744A05}" destId="{D0C30DC5-36CC-4F2F-87FD-0D97E965A3D4}" srcOrd="8" destOrd="0" presId="urn:microsoft.com/office/officeart/2005/8/layout/radial5"/>
    <dgm:cxn modelId="{FB36ADF3-D03E-4A49-BBF8-FCC9EE450362}" type="presParOf" srcId="{D15CAA1A-B8E4-4B56-8FCC-8CF030744A05}" destId="{0820C8C7-076B-4519-968D-7FFC188EBC3A}" srcOrd="9" destOrd="0" presId="urn:microsoft.com/office/officeart/2005/8/layout/radial5"/>
    <dgm:cxn modelId="{72A57A25-A08F-4E85-950E-2B3957D13C5C}" type="presParOf" srcId="{0820C8C7-076B-4519-968D-7FFC188EBC3A}" destId="{BE29D58A-E532-461F-8352-297CD2DFEB60}" srcOrd="0" destOrd="0" presId="urn:microsoft.com/office/officeart/2005/8/layout/radial5"/>
    <dgm:cxn modelId="{16295642-2C0F-4698-B579-518DF80A8A72}" type="presParOf" srcId="{D15CAA1A-B8E4-4B56-8FCC-8CF030744A05}" destId="{954A0D04-EFBA-440A-83DF-7997C165EEFF}" srcOrd="10" destOrd="0" presId="urn:microsoft.com/office/officeart/2005/8/layout/radial5"/>
    <dgm:cxn modelId="{7CEDFCCA-2895-4229-9008-574149880FD2}" type="presParOf" srcId="{D15CAA1A-B8E4-4B56-8FCC-8CF030744A05}" destId="{89671D73-6164-4B04-B018-A9C23367EF5E}" srcOrd="11" destOrd="0" presId="urn:microsoft.com/office/officeart/2005/8/layout/radial5"/>
    <dgm:cxn modelId="{065DDA98-184D-4C1E-A086-9D7FFB6F9105}" type="presParOf" srcId="{89671D73-6164-4B04-B018-A9C23367EF5E}" destId="{E1DF70B7-893E-4ECE-A93E-8CEDD4282C4C}" srcOrd="0" destOrd="0" presId="urn:microsoft.com/office/officeart/2005/8/layout/radial5"/>
    <dgm:cxn modelId="{17B800F0-66D2-40ED-B8E1-89F6155A5E6B}" type="presParOf" srcId="{D15CAA1A-B8E4-4B56-8FCC-8CF030744A05}" destId="{C15CDE3F-38AC-4C42-BC33-C6659D29602A}" srcOrd="12" destOrd="0" presId="urn:microsoft.com/office/officeart/2005/8/layout/radial5"/>
    <dgm:cxn modelId="{15B3DFA8-82FA-4A1E-9692-15FB0745CA5E}" type="presParOf" srcId="{D15CAA1A-B8E4-4B56-8FCC-8CF030744A05}" destId="{F1CE4374-4A66-4F68-8029-B106FD39D2AE}" srcOrd="13" destOrd="0" presId="urn:microsoft.com/office/officeart/2005/8/layout/radial5"/>
    <dgm:cxn modelId="{AAADD5E4-6145-455C-A0B4-4409EDE09E8E}" type="presParOf" srcId="{F1CE4374-4A66-4F68-8029-B106FD39D2AE}" destId="{F0F739CB-281A-410A-902C-F1B053333333}" srcOrd="0" destOrd="0" presId="urn:microsoft.com/office/officeart/2005/8/layout/radial5"/>
    <dgm:cxn modelId="{9F341CDA-2554-42A2-83EA-9CF478CA5C47}" type="presParOf" srcId="{D15CAA1A-B8E4-4B56-8FCC-8CF030744A05}" destId="{3D4537F5-B3EE-4835-88AA-9F9E55ABE531}" srcOrd="14" destOrd="0" presId="urn:microsoft.com/office/officeart/2005/8/layout/radial5"/>
    <dgm:cxn modelId="{59276471-5A7C-4549-93D6-35DE564FAD25}" type="presParOf" srcId="{D15CAA1A-B8E4-4B56-8FCC-8CF030744A05}" destId="{78D57144-175B-4D1D-AE73-45851C6D56A4}" srcOrd="15" destOrd="0" presId="urn:microsoft.com/office/officeart/2005/8/layout/radial5"/>
    <dgm:cxn modelId="{54A538E1-BD05-43ED-AD96-E3E75D813E6D}" type="presParOf" srcId="{78D57144-175B-4D1D-AE73-45851C6D56A4}" destId="{88E359CF-DEC9-415B-9E9F-71198E7806DB}" srcOrd="0" destOrd="0" presId="urn:microsoft.com/office/officeart/2005/8/layout/radial5"/>
    <dgm:cxn modelId="{6A5DCD33-20E4-4E95-94B5-E6FF814F3F5B}" type="presParOf" srcId="{D15CAA1A-B8E4-4B56-8FCC-8CF030744A05}" destId="{F89E79D3-25CE-4262-BA22-AEBD55B90A66}" srcOrd="16" destOrd="0" presId="urn:microsoft.com/office/officeart/2005/8/layout/radial5"/>
    <dgm:cxn modelId="{9C30DE9A-41DF-46C2-B329-7DF5BC577E79}" type="presParOf" srcId="{D15CAA1A-B8E4-4B56-8FCC-8CF030744A05}" destId="{C6F7817F-7B87-47C8-9F2F-B4793F2CFC65}" srcOrd="17" destOrd="0" presId="urn:microsoft.com/office/officeart/2005/8/layout/radial5"/>
    <dgm:cxn modelId="{1007F06F-8EB1-4C1B-8801-B22836AECA48}" type="presParOf" srcId="{C6F7817F-7B87-47C8-9F2F-B4793F2CFC65}" destId="{91324317-6313-4EBA-A860-C57E3F5B9BF9}" srcOrd="0" destOrd="0" presId="urn:microsoft.com/office/officeart/2005/8/layout/radial5"/>
    <dgm:cxn modelId="{06648A23-D8DD-4DBC-BAD1-07CCE422B496}" type="presParOf" srcId="{D15CAA1A-B8E4-4B56-8FCC-8CF030744A05}" destId="{77C4700E-5E9D-48C6-A88F-D78FDEF616E5}" srcOrd="18" destOrd="0" presId="urn:microsoft.com/office/officeart/2005/8/layout/radial5"/>
    <dgm:cxn modelId="{8A225F40-C5CD-4AF0-8084-1D634CC14860}" type="presParOf" srcId="{D15CAA1A-B8E4-4B56-8FCC-8CF030744A05}" destId="{54D61494-FFF5-4E2B-8915-622E47CC9EB2}" srcOrd="19" destOrd="0" presId="urn:microsoft.com/office/officeart/2005/8/layout/radial5"/>
    <dgm:cxn modelId="{08E1407B-B990-4DBD-9E90-51F377E86F1F}" type="presParOf" srcId="{54D61494-FFF5-4E2B-8915-622E47CC9EB2}" destId="{D6B7944F-629A-4905-822A-9982B7D67963}" srcOrd="0" destOrd="0" presId="urn:microsoft.com/office/officeart/2005/8/layout/radial5"/>
    <dgm:cxn modelId="{791B1184-48A4-4D6E-A7BF-ED5ED0E9C6E3}" type="presParOf" srcId="{D15CAA1A-B8E4-4B56-8FCC-8CF030744A05}" destId="{38F3B55D-32C1-4D69-B88B-6BDD63A9955B}" srcOrd="20" destOrd="0" presId="urn:microsoft.com/office/officeart/2005/8/layout/radial5"/>
    <dgm:cxn modelId="{86D3DFAB-AEB2-4620-AFBD-A6C5AAF31CE6}" type="presParOf" srcId="{D15CAA1A-B8E4-4B56-8FCC-8CF030744A05}" destId="{DBA5624B-8F17-44AF-92DD-F569763DAEDF}" srcOrd="21" destOrd="0" presId="urn:microsoft.com/office/officeart/2005/8/layout/radial5"/>
    <dgm:cxn modelId="{7A41EC96-4FFF-4C4E-9235-A78257101FC0}" type="presParOf" srcId="{DBA5624B-8F17-44AF-92DD-F569763DAEDF}" destId="{D3661080-482A-451E-A1AB-AD014C1A6CCE}" srcOrd="0" destOrd="0" presId="urn:microsoft.com/office/officeart/2005/8/layout/radial5"/>
    <dgm:cxn modelId="{82A92472-BBF8-4353-8E6A-1FE7DCD15385}" type="presParOf" srcId="{D15CAA1A-B8E4-4B56-8FCC-8CF030744A05}" destId="{A4A07D3D-D7E6-4884-9042-513DEA467360}" srcOrd="22" destOrd="0" presId="urn:microsoft.com/office/officeart/2005/8/layout/radial5"/>
    <dgm:cxn modelId="{0882E2EB-7EEA-4043-B611-D54550988EF3}" type="presParOf" srcId="{D15CAA1A-B8E4-4B56-8FCC-8CF030744A05}" destId="{9956560E-3F9C-4D34-8262-E6EDFEB9C4F9}" srcOrd="23" destOrd="0" presId="urn:microsoft.com/office/officeart/2005/8/layout/radial5"/>
    <dgm:cxn modelId="{E992F98F-5EAE-43E5-A6AA-2CE6E7D89BD9}" type="presParOf" srcId="{9956560E-3F9C-4D34-8262-E6EDFEB9C4F9}" destId="{41B0851E-1982-471D-B9B1-C3E370C0E6A5}" srcOrd="0" destOrd="0" presId="urn:microsoft.com/office/officeart/2005/8/layout/radial5"/>
    <dgm:cxn modelId="{E49E101B-F756-422F-8675-D3222A5D0B19}" type="presParOf" srcId="{D15CAA1A-B8E4-4B56-8FCC-8CF030744A05}" destId="{85E5BE47-A44E-4A87-B3B6-BC4051704B0A}" srcOrd="2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087A98-9887-4124-888F-3DCDA1A9CCA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2AF4F9A-567A-4A29-B31B-B03ECDB9A600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2000" b="1" dirty="0" smtClean="0"/>
            <a:t>Direct Contracting </a:t>
          </a:r>
        </a:p>
        <a:p>
          <a:pPr>
            <a:spcAft>
              <a:spcPct val="35000"/>
            </a:spcAft>
          </a:pPr>
          <a:r>
            <a:rPr lang="en-US" sz="2000" dirty="0" smtClean="0"/>
            <a:t>(for procurement expenditure below US$4,000)	</a:t>
          </a:r>
          <a:endParaRPr lang="en-US" sz="2000" dirty="0"/>
        </a:p>
      </dgm:t>
    </dgm:pt>
    <dgm:pt modelId="{D188C6D9-D1CC-476F-9F8C-2DBF829CB336}" type="parTrans" cxnId="{0A0EEEAD-9954-4C2A-9143-8CCE5207B131}">
      <dgm:prSet/>
      <dgm:spPr/>
      <dgm:t>
        <a:bodyPr/>
        <a:lstStyle/>
        <a:p>
          <a:endParaRPr lang="en-US" sz="2000"/>
        </a:p>
      </dgm:t>
    </dgm:pt>
    <dgm:pt modelId="{5AD25CC6-359E-4FDA-83AD-C1175A4563C0}" type="sibTrans" cxnId="{0A0EEEAD-9954-4C2A-9143-8CCE5207B131}">
      <dgm:prSet/>
      <dgm:spPr/>
      <dgm:t>
        <a:bodyPr/>
        <a:lstStyle/>
        <a:p>
          <a:endParaRPr lang="en-US" sz="2000"/>
        </a:p>
      </dgm:t>
    </dgm:pt>
    <dgm:pt modelId="{941BE81B-613A-4943-8305-52AE88A24829}">
      <dgm:prSet phldrT="[Text]" custT="1"/>
      <dgm:spPr/>
      <dgm:t>
        <a:bodyPr/>
        <a:lstStyle/>
        <a:p>
          <a:r>
            <a:rPr lang="en-US" sz="2000" b="1" dirty="0" smtClean="0"/>
            <a:t>Request for Quotation (RFQ) </a:t>
          </a:r>
          <a:r>
            <a:rPr lang="en-US" sz="2000" dirty="0" smtClean="0"/>
            <a:t>(for procurement expenditure between $4,000 to $40,000)</a:t>
          </a:r>
          <a:endParaRPr lang="en-US" sz="2000" dirty="0"/>
        </a:p>
      </dgm:t>
    </dgm:pt>
    <dgm:pt modelId="{2D713C8E-BA1B-47CC-ABDF-9802F0C871B8}" type="parTrans" cxnId="{CCF637D2-B35B-4B56-8C60-733540729A4B}">
      <dgm:prSet/>
      <dgm:spPr/>
      <dgm:t>
        <a:bodyPr/>
        <a:lstStyle/>
        <a:p>
          <a:endParaRPr lang="en-US" sz="2000"/>
        </a:p>
      </dgm:t>
    </dgm:pt>
    <dgm:pt modelId="{5E552F5B-4A49-4B93-BC2F-EC7F18AE906B}" type="sibTrans" cxnId="{CCF637D2-B35B-4B56-8C60-733540729A4B}">
      <dgm:prSet/>
      <dgm:spPr/>
      <dgm:t>
        <a:bodyPr/>
        <a:lstStyle/>
        <a:p>
          <a:endParaRPr lang="en-US" sz="2000"/>
        </a:p>
      </dgm:t>
    </dgm:pt>
    <dgm:pt modelId="{51E5392B-4471-40C5-96F3-1FB4372C8AE4}">
      <dgm:prSet phldrT="[Text]" custT="1"/>
      <dgm:spPr/>
      <dgm:t>
        <a:bodyPr/>
        <a:lstStyle/>
        <a:p>
          <a:r>
            <a:rPr lang="en-US" sz="2000" b="1" dirty="0" smtClean="0"/>
            <a:t>Invitation for Bid (ITB)</a:t>
          </a:r>
        </a:p>
        <a:p>
          <a:r>
            <a:rPr lang="en-US" sz="2000" dirty="0" smtClean="0"/>
            <a:t>(for procurement expenditure above $40,000)</a:t>
          </a:r>
        </a:p>
        <a:p>
          <a:r>
            <a:rPr lang="en-US" sz="2000" dirty="0" smtClean="0"/>
            <a:t>Applies to standard and/or  quantifiable deliverables</a:t>
          </a:r>
          <a:endParaRPr lang="en-US" sz="2000" dirty="0"/>
        </a:p>
      </dgm:t>
    </dgm:pt>
    <dgm:pt modelId="{63EC2861-E2B9-45C3-9E9B-81D1CE6587BC}" type="parTrans" cxnId="{1E464469-C831-4FD2-A755-B5451317DCD1}">
      <dgm:prSet/>
      <dgm:spPr/>
      <dgm:t>
        <a:bodyPr/>
        <a:lstStyle/>
        <a:p>
          <a:endParaRPr lang="en-US" sz="2000"/>
        </a:p>
      </dgm:t>
    </dgm:pt>
    <dgm:pt modelId="{D49825A8-EE38-4FE9-914A-3BD72C498D4F}" type="sibTrans" cxnId="{1E464469-C831-4FD2-A755-B5451317DCD1}">
      <dgm:prSet/>
      <dgm:spPr/>
      <dgm:t>
        <a:bodyPr/>
        <a:lstStyle/>
        <a:p>
          <a:endParaRPr lang="en-US" sz="2000"/>
        </a:p>
      </dgm:t>
    </dgm:pt>
    <dgm:pt modelId="{A2A19121-2FAC-4AB8-A956-33CD9F67503C}">
      <dgm:prSet phldrT="[Text]" custT="1"/>
      <dgm:spPr/>
      <dgm:t>
        <a:bodyPr/>
        <a:lstStyle/>
        <a:p>
          <a:r>
            <a:rPr lang="en-US" sz="2000" b="1" dirty="0" smtClean="0"/>
            <a:t>Request for Proposal (RFP)</a:t>
          </a:r>
        </a:p>
        <a:p>
          <a:r>
            <a:rPr lang="en-US" sz="2000" dirty="0" smtClean="0"/>
            <a:t>(for procurement expenditure above $40,000)</a:t>
          </a:r>
        </a:p>
        <a:p>
          <a:r>
            <a:rPr lang="en-US" sz="2000" dirty="0" smtClean="0"/>
            <a:t>Applies to complex and/or non-quantifiable deliverables</a:t>
          </a:r>
          <a:endParaRPr lang="en-US" sz="2000" dirty="0"/>
        </a:p>
      </dgm:t>
    </dgm:pt>
    <dgm:pt modelId="{621291E0-C630-45C1-B74C-87B43D02064D}" type="parTrans" cxnId="{ECED7AD2-E24B-4CE5-910E-5F26757C4FE0}">
      <dgm:prSet/>
      <dgm:spPr/>
      <dgm:t>
        <a:bodyPr/>
        <a:lstStyle/>
        <a:p>
          <a:endParaRPr lang="en-US" sz="2000"/>
        </a:p>
      </dgm:t>
    </dgm:pt>
    <dgm:pt modelId="{3C25A6E5-C527-4AB5-8CCE-D29F002098F8}" type="sibTrans" cxnId="{ECED7AD2-E24B-4CE5-910E-5F26757C4FE0}">
      <dgm:prSet/>
      <dgm:spPr/>
      <dgm:t>
        <a:bodyPr/>
        <a:lstStyle/>
        <a:p>
          <a:endParaRPr lang="en-US" sz="2000"/>
        </a:p>
      </dgm:t>
    </dgm:pt>
    <dgm:pt modelId="{C6A5D161-A3AD-4953-B0D3-50ACB5D69B93}" type="pres">
      <dgm:prSet presAssocID="{8C087A98-9887-4124-888F-3DCDA1A9CCA6}" presName="diagram" presStyleCnt="0">
        <dgm:presLayoutVars>
          <dgm:dir/>
          <dgm:resizeHandles val="exact"/>
        </dgm:presLayoutVars>
      </dgm:prSet>
      <dgm:spPr/>
    </dgm:pt>
    <dgm:pt modelId="{9B957599-D5B9-48AC-8ECC-50B91ADA1A13}" type="pres">
      <dgm:prSet presAssocID="{92AF4F9A-567A-4A29-B31B-B03ECDB9A60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E8C25-869E-46EB-816C-3C29FDCF8E97}" type="pres">
      <dgm:prSet presAssocID="{5AD25CC6-359E-4FDA-83AD-C1175A4563C0}" presName="sibTrans" presStyleCnt="0"/>
      <dgm:spPr/>
    </dgm:pt>
    <dgm:pt modelId="{FFC3BFBC-0403-4378-893F-1B5323300FF4}" type="pres">
      <dgm:prSet presAssocID="{941BE81B-613A-4943-8305-52AE88A2482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BFAB3-EB8D-44A9-99A6-7D1394CA662D}" type="pres">
      <dgm:prSet presAssocID="{5E552F5B-4A49-4B93-BC2F-EC7F18AE906B}" presName="sibTrans" presStyleCnt="0"/>
      <dgm:spPr/>
    </dgm:pt>
    <dgm:pt modelId="{62405C9E-B7AA-44BF-A7ED-C3322A4CC93C}" type="pres">
      <dgm:prSet presAssocID="{51E5392B-4471-40C5-96F3-1FB4372C8AE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FFB66B-B52A-4B1C-9F5C-51FB739507B4}" type="pres">
      <dgm:prSet presAssocID="{D49825A8-EE38-4FE9-914A-3BD72C498D4F}" presName="sibTrans" presStyleCnt="0"/>
      <dgm:spPr/>
    </dgm:pt>
    <dgm:pt modelId="{5964D57F-0397-40A1-AD3E-E300F9E7DAC6}" type="pres">
      <dgm:prSet presAssocID="{A2A19121-2FAC-4AB8-A956-33CD9F67503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EFD326-7A3B-4462-8860-3DCA5AD15CEC}" type="presOf" srcId="{92AF4F9A-567A-4A29-B31B-B03ECDB9A600}" destId="{9B957599-D5B9-48AC-8ECC-50B91ADA1A13}" srcOrd="0" destOrd="0" presId="urn:microsoft.com/office/officeart/2005/8/layout/default"/>
    <dgm:cxn modelId="{CCF637D2-B35B-4B56-8C60-733540729A4B}" srcId="{8C087A98-9887-4124-888F-3DCDA1A9CCA6}" destId="{941BE81B-613A-4943-8305-52AE88A24829}" srcOrd="1" destOrd="0" parTransId="{2D713C8E-BA1B-47CC-ABDF-9802F0C871B8}" sibTransId="{5E552F5B-4A49-4B93-BC2F-EC7F18AE906B}"/>
    <dgm:cxn modelId="{1E464469-C831-4FD2-A755-B5451317DCD1}" srcId="{8C087A98-9887-4124-888F-3DCDA1A9CCA6}" destId="{51E5392B-4471-40C5-96F3-1FB4372C8AE4}" srcOrd="2" destOrd="0" parTransId="{63EC2861-E2B9-45C3-9E9B-81D1CE6587BC}" sibTransId="{D49825A8-EE38-4FE9-914A-3BD72C498D4F}"/>
    <dgm:cxn modelId="{A6FFCA5E-6606-4BFC-8F3A-054ABC2BE761}" type="presOf" srcId="{941BE81B-613A-4943-8305-52AE88A24829}" destId="{FFC3BFBC-0403-4378-893F-1B5323300FF4}" srcOrd="0" destOrd="0" presId="urn:microsoft.com/office/officeart/2005/8/layout/default"/>
    <dgm:cxn modelId="{4A04E728-C853-48E5-92DE-68BD5E79D360}" type="presOf" srcId="{51E5392B-4471-40C5-96F3-1FB4372C8AE4}" destId="{62405C9E-B7AA-44BF-A7ED-C3322A4CC93C}" srcOrd="0" destOrd="0" presId="urn:microsoft.com/office/officeart/2005/8/layout/default"/>
    <dgm:cxn modelId="{AF25E5E0-913B-4AE4-8274-11DE60BA9339}" type="presOf" srcId="{8C087A98-9887-4124-888F-3DCDA1A9CCA6}" destId="{C6A5D161-A3AD-4953-B0D3-50ACB5D69B93}" srcOrd="0" destOrd="0" presId="urn:microsoft.com/office/officeart/2005/8/layout/default"/>
    <dgm:cxn modelId="{BE6904FB-66FE-479C-B88F-F705BB5C5BBA}" type="presOf" srcId="{A2A19121-2FAC-4AB8-A956-33CD9F67503C}" destId="{5964D57F-0397-40A1-AD3E-E300F9E7DAC6}" srcOrd="0" destOrd="0" presId="urn:microsoft.com/office/officeart/2005/8/layout/default"/>
    <dgm:cxn modelId="{0A0EEEAD-9954-4C2A-9143-8CCE5207B131}" srcId="{8C087A98-9887-4124-888F-3DCDA1A9CCA6}" destId="{92AF4F9A-567A-4A29-B31B-B03ECDB9A600}" srcOrd="0" destOrd="0" parTransId="{D188C6D9-D1CC-476F-9F8C-2DBF829CB336}" sibTransId="{5AD25CC6-359E-4FDA-83AD-C1175A4563C0}"/>
    <dgm:cxn modelId="{ECED7AD2-E24B-4CE5-910E-5F26757C4FE0}" srcId="{8C087A98-9887-4124-888F-3DCDA1A9CCA6}" destId="{A2A19121-2FAC-4AB8-A956-33CD9F67503C}" srcOrd="3" destOrd="0" parTransId="{621291E0-C630-45C1-B74C-87B43D02064D}" sibTransId="{3C25A6E5-C527-4AB5-8CCE-D29F002098F8}"/>
    <dgm:cxn modelId="{4B18AC77-CD21-4A7A-AE77-D73BA1601B4E}" type="presParOf" srcId="{C6A5D161-A3AD-4953-B0D3-50ACB5D69B93}" destId="{9B957599-D5B9-48AC-8ECC-50B91ADA1A13}" srcOrd="0" destOrd="0" presId="urn:microsoft.com/office/officeart/2005/8/layout/default"/>
    <dgm:cxn modelId="{917D06D6-A69A-48E1-AE4C-96DEE2A738AC}" type="presParOf" srcId="{C6A5D161-A3AD-4953-B0D3-50ACB5D69B93}" destId="{4B3E8C25-869E-46EB-816C-3C29FDCF8E97}" srcOrd="1" destOrd="0" presId="urn:microsoft.com/office/officeart/2005/8/layout/default"/>
    <dgm:cxn modelId="{3356F625-2A2A-432D-893B-041FF7CFC0CD}" type="presParOf" srcId="{C6A5D161-A3AD-4953-B0D3-50ACB5D69B93}" destId="{FFC3BFBC-0403-4378-893F-1B5323300FF4}" srcOrd="2" destOrd="0" presId="urn:microsoft.com/office/officeart/2005/8/layout/default"/>
    <dgm:cxn modelId="{B017BBD3-DB67-405B-BCA3-495D8C804664}" type="presParOf" srcId="{C6A5D161-A3AD-4953-B0D3-50ACB5D69B93}" destId="{8ADBFAB3-EB8D-44A9-99A6-7D1394CA662D}" srcOrd="3" destOrd="0" presId="urn:microsoft.com/office/officeart/2005/8/layout/default"/>
    <dgm:cxn modelId="{77EF3472-3FA7-4AA3-B602-70750CC01C20}" type="presParOf" srcId="{C6A5D161-A3AD-4953-B0D3-50ACB5D69B93}" destId="{62405C9E-B7AA-44BF-A7ED-C3322A4CC93C}" srcOrd="4" destOrd="0" presId="urn:microsoft.com/office/officeart/2005/8/layout/default"/>
    <dgm:cxn modelId="{286E6824-A611-4C23-8BB3-E18DEE071E86}" type="presParOf" srcId="{C6A5D161-A3AD-4953-B0D3-50ACB5D69B93}" destId="{99FFB66B-B52A-4B1C-9F5C-51FB739507B4}" srcOrd="5" destOrd="0" presId="urn:microsoft.com/office/officeart/2005/8/layout/default"/>
    <dgm:cxn modelId="{8CAB32C1-3A31-45E7-8BAE-5F4A32B8BD22}" type="presParOf" srcId="{C6A5D161-A3AD-4953-B0D3-50ACB5D69B93}" destId="{5964D57F-0397-40A1-AD3E-E300F9E7DAC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56334E-785A-4FDB-80BF-BECA54CD29F2}" type="doc">
      <dgm:prSet loTypeId="urn:microsoft.com/office/officeart/2005/8/layout/bProcess3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6978FD6-6C5A-4A22-AEC3-C9ED4BC3BD8A}">
      <dgm:prSet phldrT="[Text]" custT="1"/>
      <dgm:spPr/>
      <dgm:t>
        <a:bodyPr/>
        <a:lstStyle/>
        <a:p>
          <a:r>
            <a:rPr lang="en-US" sz="1500" dirty="0" smtClean="0"/>
            <a:t>UNU advertises Request for Expression of Interest (REOI) </a:t>
          </a:r>
          <a:endParaRPr lang="en-US" sz="1500" dirty="0"/>
        </a:p>
      </dgm:t>
    </dgm:pt>
    <dgm:pt modelId="{D824958D-6F00-4D60-9471-3617CDF102C5}" type="parTrans" cxnId="{1D488C2F-F1C5-486D-8463-E647EE43BE29}">
      <dgm:prSet/>
      <dgm:spPr/>
      <dgm:t>
        <a:bodyPr/>
        <a:lstStyle/>
        <a:p>
          <a:endParaRPr lang="en-US" sz="1500"/>
        </a:p>
      </dgm:t>
    </dgm:pt>
    <dgm:pt modelId="{96569B70-0282-414A-B007-DA728CC8B053}" type="sibTrans" cxnId="{1D488C2F-F1C5-486D-8463-E647EE43BE29}">
      <dgm:prSet custT="1"/>
      <dgm:spPr/>
      <dgm:t>
        <a:bodyPr/>
        <a:lstStyle/>
        <a:p>
          <a:endParaRPr lang="en-US" sz="1500"/>
        </a:p>
      </dgm:t>
    </dgm:pt>
    <dgm:pt modelId="{C514D8DD-1EF2-4D0F-9BFB-639F4C8F7FCB}">
      <dgm:prSet phldrT="[Text]" custT="1"/>
      <dgm:spPr/>
      <dgm:t>
        <a:bodyPr/>
        <a:lstStyle/>
        <a:p>
          <a:r>
            <a:rPr lang="en-US" sz="1500" dirty="0" smtClean="0"/>
            <a:t>Interested bidders submit Vendor Response Forms </a:t>
          </a:r>
          <a:endParaRPr lang="en-US" sz="1500" dirty="0"/>
        </a:p>
      </dgm:t>
    </dgm:pt>
    <dgm:pt modelId="{5993434D-EE37-421B-8A1A-779959E3C0DA}" type="parTrans" cxnId="{778879CC-A6E7-456A-B5C9-14311F936411}">
      <dgm:prSet/>
      <dgm:spPr/>
      <dgm:t>
        <a:bodyPr/>
        <a:lstStyle/>
        <a:p>
          <a:endParaRPr lang="en-US" sz="1500"/>
        </a:p>
      </dgm:t>
    </dgm:pt>
    <dgm:pt modelId="{0067BEEE-DB58-428C-B72D-2B19E0A49D2D}" type="sibTrans" cxnId="{778879CC-A6E7-456A-B5C9-14311F936411}">
      <dgm:prSet custT="1"/>
      <dgm:spPr/>
      <dgm:t>
        <a:bodyPr/>
        <a:lstStyle/>
        <a:p>
          <a:endParaRPr lang="en-US" sz="1500"/>
        </a:p>
      </dgm:t>
    </dgm:pt>
    <dgm:pt modelId="{B4238E78-17D3-40DE-85B5-335981413CDC}">
      <dgm:prSet phldrT="[Text]" custT="1"/>
      <dgm:spPr/>
      <dgm:t>
        <a:bodyPr/>
        <a:lstStyle/>
        <a:p>
          <a:r>
            <a:rPr lang="en-US" sz="1500" dirty="0" smtClean="0"/>
            <a:t>UNU sends solicitation documents to  interested bidders</a:t>
          </a:r>
          <a:endParaRPr lang="en-US" sz="1500" dirty="0"/>
        </a:p>
      </dgm:t>
    </dgm:pt>
    <dgm:pt modelId="{AC3F0EEC-5A62-461E-B3BF-838621BF5685}" type="parTrans" cxnId="{6EEF5BD6-159F-4D86-AD90-B45BD4C22786}">
      <dgm:prSet/>
      <dgm:spPr/>
      <dgm:t>
        <a:bodyPr/>
        <a:lstStyle/>
        <a:p>
          <a:endParaRPr lang="en-US" sz="1500"/>
        </a:p>
      </dgm:t>
    </dgm:pt>
    <dgm:pt modelId="{7C4542D9-227B-4812-AF61-4D850165042D}" type="sibTrans" cxnId="{6EEF5BD6-159F-4D86-AD90-B45BD4C22786}">
      <dgm:prSet custT="1"/>
      <dgm:spPr/>
      <dgm:t>
        <a:bodyPr/>
        <a:lstStyle/>
        <a:p>
          <a:endParaRPr lang="en-US" sz="1500"/>
        </a:p>
      </dgm:t>
    </dgm:pt>
    <dgm:pt modelId="{74A62F36-F9FF-42CA-9891-485B0E1A4C0A}">
      <dgm:prSet phldrT="[Text]" custT="1"/>
      <dgm:spPr/>
      <dgm:t>
        <a:bodyPr/>
        <a:lstStyle/>
        <a:p>
          <a:r>
            <a:rPr lang="en-US" sz="1500" dirty="0" smtClean="0"/>
            <a:t>Bidders confirm intention to participate</a:t>
          </a:r>
          <a:endParaRPr lang="en-US" sz="1500" dirty="0"/>
        </a:p>
      </dgm:t>
    </dgm:pt>
    <dgm:pt modelId="{CFE7C117-6B91-4A67-A973-0305A0064574}" type="parTrans" cxnId="{6A7EE983-FBB7-4B00-B75B-0C6000D61346}">
      <dgm:prSet/>
      <dgm:spPr/>
      <dgm:t>
        <a:bodyPr/>
        <a:lstStyle/>
        <a:p>
          <a:endParaRPr lang="en-US" sz="1500"/>
        </a:p>
      </dgm:t>
    </dgm:pt>
    <dgm:pt modelId="{18770C92-7DCA-45D5-8CBE-06D079F7CE12}" type="sibTrans" cxnId="{6A7EE983-FBB7-4B00-B75B-0C6000D61346}">
      <dgm:prSet custT="1"/>
      <dgm:spPr/>
      <dgm:t>
        <a:bodyPr/>
        <a:lstStyle/>
        <a:p>
          <a:endParaRPr lang="en-US" sz="1500"/>
        </a:p>
      </dgm:t>
    </dgm:pt>
    <dgm:pt modelId="{74DBFFC8-D3E6-4CF7-B631-2936D891465F}">
      <dgm:prSet phldrT="[Text]" custT="1"/>
      <dgm:spPr/>
      <dgm:t>
        <a:bodyPr/>
        <a:lstStyle/>
        <a:p>
          <a:r>
            <a:rPr lang="en-US" sz="1500" dirty="0" smtClean="0"/>
            <a:t>Questions and Answers</a:t>
          </a:r>
          <a:endParaRPr lang="en-US" sz="1500" dirty="0"/>
        </a:p>
      </dgm:t>
    </dgm:pt>
    <dgm:pt modelId="{6278DDFE-6574-444C-BDF5-1C43C455171A}" type="parTrans" cxnId="{4A82D91D-D740-4D8B-BF61-33332AD7AC9F}">
      <dgm:prSet/>
      <dgm:spPr/>
      <dgm:t>
        <a:bodyPr/>
        <a:lstStyle/>
        <a:p>
          <a:endParaRPr lang="en-US" sz="1500"/>
        </a:p>
      </dgm:t>
    </dgm:pt>
    <dgm:pt modelId="{98B3958A-55E9-47B6-9714-A059CF33EEE9}" type="sibTrans" cxnId="{4A82D91D-D740-4D8B-BF61-33332AD7AC9F}">
      <dgm:prSet custT="1"/>
      <dgm:spPr/>
      <dgm:t>
        <a:bodyPr/>
        <a:lstStyle/>
        <a:p>
          <a:endParaRPr lang="en-US" sz="1500"/>
        </a:p>
      </dgm:t>
    </dgm:pt>
    <dgm:pt modelId="{8590968B-273C-4A46-B919-0630F11EF305}">
      <dgm:prSet custT="1"/>
      <dgm:spPr/>
      <dgm:t>
        <a:bodyPr/>
        <a:lstStyle/>
        <a:p>
          <a:r>
            <a:rPr lang="en-US" sz="1500" dirty="0" smtClean="0"/>
            <a:t>Bidders submit bid proposal before closing deadline</a:t>
          </a:r>
          <a:endParaRPr lang="en-US" sz="1500" dirty="0"/>
        </a:p>
      </dgm:t>
    </dgm:pt>
    <dgm:pt modelId="{58B25B8A-DF51-4072-8283-10EEDF443480}" type="parTrans" cxnId="{1BCB4147-F428-46C4-89BD-4A8E9D2C1A23}">
      <dgm:prSet/>
      <dgm:spPr/>
      <dgm:t>
        <a:bodyPr/>
        <a:lstStyle/>
        <a:p>
          <a:endParaRPr lang="en-US" sz="1500"/>
        </a:p>
      </dgm:t>
    </dgm:pt>
    <dgm:pt modelId="{6B42A6AA-3CD0-42E2-B58D-A154919C6087}" type="sibTrans" cxnId="{1BCB4147-F428-46C4-89BD-4A8E9D2C1A23}">
      <dgm:prSet custT="1"/>
      <dgm:spPr/>
      <dgm:t>
        <a:bodyPr/>
        <a:lstStyle/>
        <a:p>
          <a:endParaRPr lang="en-US" sz="1500"/>
        </a:p>
      </dgm:t>
    </dgm:pt>
    <dgm:pt modelId="{D281D02A-40F6-4E56-B964-8726D8D32D59}">
      <dgm:prSet custT="1"/>
      <dgm:spPr/>
      <dgm:t>
        <a:bodyPr/>
        <a:lstStyle/>
        <a:p>
          <a:r>
            <a:rPr lang="en-US" sz="1500" dirty="0" smtClean="0"/>
            <a:t>Bidders attend public bid opening </a:t>
          </a:r>
          <a:endParaRPr lang="en-US" sz="1500" dirty="0"/>
        </a:p>
      </dgm:t>
    </dgm:pt>
    <dgm:pt modelId="{E463A604-57CC-4050-BDCD-97170E3FED44}" type="parTrans" cxnId="{2ABFD535-8403-46EA-BD9E-EDACBA275D95}">
      <dgm:prSet/>
      <dgm:spPr/>
      <dgm:t>
        <a:bodyPr/>
        <a:lstStyle/>
        <a:p>
          <a:endParaRPr lang="en-US" sz="1500"/>
        </a:p>
      </dgm:t>
    </dgm:pt>
    <dgm:pt modelId="{95CA86AC-101E-4AB1-B4C5-B12B4C8AFDED}" type="sibTrans" cxnId="{2ABFD535-8403-46EA-BD9E-EDACBA275D95}">
      <dgm:prSet custT="1"/>
      <dgm:spPr/>
      <dgm:t>
        <a:bodyPr/>
        <a:lstStyle/>
        <a:p>
          <a:endParaRPr lang="en-US" sz="1500"/>
        </a:p>
      </dgm:t>
    </dgm:pt>
    <dgm:pt modelId="{B17C681E-43D3-4681-9632-27773BEED57E}">
      <dgm:prSet custT="1"/>
      <dgm:spPr/>
      <dgm:t>
        <a:bodyPr/>
        <a:lstStyle/>
        <a:p>
          <a:r>
            <a:rPr lang="en-US" sz="1500" dirty="0" smtClean="0"/>
            <a:t>UNU conducts evaluation of bid proposals</a:t>
          </a:r>
          <a:endParaRPr lang="en-US" sz="1500" dirty="0"/>
        </a:p>
      </dgm:t>
    </dgm:pt>
    <dgm:pt modelId="{89DC63E1-A2CF-4C29-A488-E1E682075EFA}" type="parTrans" cxnId="{90A85CC6-0833-4780-AD80-FDC53B389EBE}">
      <dgm:prSet/>
      <dgm:spPr/>
      <dgm:t>
        <a:bodyPr/>
        <a:lstStyle/>
        <a:p>
          <a:endParaRPr lang="en-US" sz="1500"/>
        </a:p>
      </dgm:t>
    </dgm:pt>
    <dgm:pt modelId="{AA6B8059-F82B-4B92-8CC8-7562AA78719A}" type="sibTrans" cxnId="{90A85CC6-0833-4780-AD80-FDC53B389EBE}">
      <dgm:prSet custT="1"/>
      <dgm:spPr/>
      <dgm:t>
        <a:bodyPr/>
        <a:lstStyle/>
        <a:p>
          <a:endParaRPr lang="en-US" sz="1500"/>
        </a:p>
      </dgm:t>
    </dgm:pt>
    <dgm:pt modelId="{5FEA8A56-60C0-4246-8CF1-C5891E196FD7}">
      <dgm:prSet custT="1"/>
      <dgm:spPr/>
      <dgm:t>
        <a:bodyPr/>
        <a:lstStyle/>
        <a:p>
          <a:r>
            <a:rPr lang="en-US" sz="1500" dirty="0" smtClean="0"/>
            <a:t>UNU issues notice of award</a:t>
          </a:r>
          <a:endParaRPr lang="en-US" sz="1500" dirty="0"/>
        </a:p>
      </dgm:t>
    </dgm:pt>
    <dgm:pt modelId="{398C91D9-7365-49D5-8497-553DE3B2CC78}" type="parTrans" cxnId="{7358050A-2A7C-4155-ADBE-351E300DB5F8}">
      <dgm:prSet/>
      <dgm:spPr/>
      <dgm:t>
        <a:bodyPr/>
        <a:lstStyle/>
        <a:p>
          <a:endParaRPr lang="en-US" sz="1500"/>
        </a:p>
      </dgm:t>
    </dgm:pt>
    <dgm:pt modelId="{BE6644D2-C4AF-41F7-AC86-F7137F04685C}" type="sibTrans" cxnId="{7358050A-2A7C-4155-ADBE-351E300DB5F8}">
      <dgm:prSet custT="1"/>
      <dgm:spPr/>
      <dgm:t>
        <a:bodyPr/>
        <a:lstStyle/>
        <a:p>
          <a:endParaRPr lang="en-US" sz="1500"/>
        </a:p>
      </dgm:t>
    </dgm:pt>
    <dgm:pt modelId="{7A678D28-F48F-4E93-8D16-EF398DD411E6}">
      <dgm:prSet custT="1"/>
      <dgm:spPr/>
      <dgm:t>
        <a:bodyPr/>
        <a:lstStyle/>
        <a:p>
          <a:r>
            <a:rPr lang="en-US" sz="1500" dirty="0" smtClean="0"/>
            <a:t>Contract is finalized/issued</a:t>
          </a:r>
          <a:endParaRPr lang="en-US" sz="1500" dirty="0"/>
        </a:p>
      </dgm:t>
    </dgm:pt>
    <dgm:pt modelId="{6295DA51-A574-4DA5-8F0F-27B444931917}" type="parTrans" cxnId="{E96DDF69-1F2D-4C87-AC10-A6795929CBD0}">
      <dgm:prSet/>
      <dgm:spPr/>
      <dgm:t>
        <a:bodyPr/>
        <a:lstStyle/>
        <a:p>
          <a:endParaRPr lang="en-US" sz="1500"/>
        </a:p>
      </dgm:t>
    </dgm:pt>
    <dgm:pt modelId="{C7C8AE01-EE9B-40DA-878D-C8AB8F17D456}" type="sibTrans" cxnId="{E96DDF69-1F2D-4C87-AC10-A6795929CBD0}">
      <dgm:prSet custT="1"/>
      <dgm:spPr/>
      <dgm:t>
        <a:bodyPr/>
        <a:lstStyle/>
        <a:p>
          <a:endParaRPr lang="en-US" sz="1500"/>
        </a:p>
      </dgm:t>
    </dgm:pt>
    <dgm:pt modelId="{F33D0D77-3726-4355-97F9-A5BD3C77F463}">
      <dgm:prSet custT="1"/>
      <dgm:spPr/>
      <dgm:t>
        <a:bodyPr/>
        <a:lstStyle/>
        <a:p>
          <a:r>
            <a:rPr lang="en-US" sz="1500" dirty="0" smtClean="0"/>
            <a:t>Contractor delivers goods</a:t>
          </a:r>
          <a:endParaRPr lang="en-US" sz="1500" dirty="0"/>
        </a:p>
      </dgm:t>
    </dgm:pt>
    <dgm:pt modelId="{B855898F-DE35-488B-BBC4-CADE7DC4B864}" type="parTrans" cxnId="{1BD900C4-7CAE-4978-9AA6-E67CA289C275}">
      <dgm:prSet/>
      <dgm:spPr/>
      <dgm:t>
        <a:bodyPr/>
        <a:lstStyle/>
        <a:p>
          <a:endParaRPr lang="en-US" sz="1500"/>
        </a:p>
      </dgm:t>
    </dgm:pt>
    <dgm:pt modelId="{41AF6249-3858-4DB7-B38E-4B0534A0419E}" type="sibTrans" cxnId="{1BD900C4-7CAE-4978-9AA6-E67CA289C275}">
      <dgm:prSet custT="1"/>
      <dgm:spPr/>
      <dgm:t>
        <a:bodyPr/>
        <a:lstStyle/>
        <a:p>
          <a:endParaRPr lang="en-US" sz="1500"/>
        </a:p>
      </dgm:t>
    </dgm:pt>
    <dgm:pt modelId="{07E1459F-8EAF-4BE6-947A-A17D08231A7B}">
      <dgm:prSet custT="1"/>
      <dgm:spPr/>
      <dgm:t>
        <a:bodyPr/>
        <a:lstStyle/>
        <a:p>
          <a:r>
            <a:rPr lang="en-US" sz="1500" dirty="0" smtClean="0"/>
            <a:t>Contractor issues invoice</a:t>
          </a:r>
          <a:endParaRPr lang="en-US" sz="1500" dirty="0"/>
        </a:p>
      </dgm:t>
    </dgm:pt>
    <dgm:pt modelId="{1008E1BB-8950-40DB-BAF7-9F231EBF54E8}" type="parTrans" cxnId="{9699C4C0-E897-4F43-9B8A-24169D149962}">
      <dgm:prSet/>
      <dgm:spPr/>
      <dgm:t>
        <a:bodyPr/>
        <a:lstStyle/>
        <a:p>
          <a:endParaRPr lang="en-US" sz="1500"/>
        </a:p>
      </dgm:t>
    </dgm:pt>
    <dgm:pt modelId="{2B048767-A8C2-4DAC-BE14-83A8A1A0B12A}" type="sibTrans" cxnId="{9699C4C0-E897-4F43-9B8A-24169D149962}">
      <dgm:prSet custT="1"/>
      <dgm:spPr/>
      <dgm:t>
        <a:bodyPr/>
        <a:lstStyle/>
        <a:p>
          <a:endParaRPr lang="en-US" sz="1500"/>
        </a:p>
      </dgm:t>
    </dgm:pt>
    <dgm:pt modelId="{DD7BE1A1-A801-43B2-9906-0ACEA93192AB}">
      <dgm:prSet custT="1"/>
      <dgm:spPr/>
      <dgm:t>
        <a:bodyPr/>
        <a:lstStyle/>
        <a:p>
          <a:r>
            <a:rPr lang="en-US" sz="1500" dirty="0" smtClean="0"/>
            <a:t>UNU issues payment</a:t>
          </a:r>
          <a:endParaRPr lang="en-US" sz="1500" dirty="0"/>
        </a:p>
      </dgm:t>
    </dgm:pt>
    <dgm:pt modelId="{F831AAB9-9232-4330-9DDF-043C628836AE}" type="parTrans" cxnId="{6E394036-5BE9-4794-A7A2-58A0E1C4CF31}">
      <dgm:prSet/>
      <dgm:spPr/>
      <dgm:t>
        <a:bodyPr/>
        <a:lstStyle/>
        <a:p>
          <a:endParaRPr lang="en-US" sz="1500"/>
        </a:p>
      </dgm:t>
    </dgm:pt>
    <dgm:pt modelId="{CFCA40D2-5142-4E13-B4F6-8E46BBC79FB2}" type="sibTrans" cxnId="{6E394036-5BE9-4794-A7A2-58A0E1C4CF31}">
      <dgm:prSet/>
      <dgm:spPr/>
      <dgm:t>
        <a:bodyPr/>
        <a:lstStyle/>
        <a:p>
          <a:endParaRPr lang="en-US" sz="1500"/>
        </a:p>
      </dgm:t>
    </dgm:pt>
    <dgm:pt modelId="{6E380CC2-D55D-45EA-BBCF-17D668C1EEC6}">
      <dgm:prSet custT="1"/>
      <dgm:spPr/>
      <dgm:t>
        <a:bodyPr/>
        <a:lstStyle/>
        <a:p>
          <a:r>
            <a:rPr lang="en-US" sz="1500" dirty="0" smtClean="0"/>
            <a:t>UNU confirms satisfactory receipt</a:t>
          </a:r>
          <a:endParaRPr lang="en-US" sz="1500" dirty="0"/>
        </a:p>
      </dgm:t>
    </dgm:pt>
    <dgm:pt modelId="{FCFB0351-0EFD-40FB-95FD-48AD81119036}" type="parTrans" cxnId="{5BE56378-E17C-4483-B37A-D2B630559B20}">
      <dgm:prSet/>
      <dgm:spPr/>
      <dgm:t>
        <a:bodyPr/>
        <a:lstStyle/>
        <a:p>
          <a:endParaRPr lang="en-US" sz="1500"/>
        </a:p>
      </dgm:t>
    </dgm:pt>
    <dgm:pt modelId="{96CA9385-8F12-4754-A5E3-17FC51790C6A}" type="sibTrans" cxnId="{5BE56378-E17C-4483-B37A-D2B630559B20}">
      <dgm:prSet custT="1"/>
      <dgm:spPr/>
      <dgm:t>
        <a:bodyPr/>
        <a:lstStyle/>
        <a:p>
          <a:endParaRPr lang="en-US" sz="1500"/>
        </a:p>
      </dgm:t>
    </dgm:pt>
    <dgm:pt modelId="{26446534-F5CD-4204-9B6B-0A3D2B22B898}">
      <dgm:prSet custT="1"/>
      <dgm:spPr/>
      <dgm:t>
        <a:bodyPr/>
        <a:lstStyle/>
        <a:p>
          <a:r>
            <a:rPr lang="en-US" sz="1500" dirty="0" smtClean="0"/>
            <a:t>Bidders attend pre-offer conference </a:t>
          </a:r>
          <a:endParaRPr lang="en-US" sz="1500" dirty="0"/>
        </a:p>
      </dgm:t>
    </dgm:pt>
    <dgm:pt modelId="{F1620E31-36CB-4132-B2A1-CE90B87AEBDE}" type="parTrans" cxnId="{CC089391-93E8-44DE-9B32-7D4E56E280F7}">
      <dgm:prSet/>
      <dgm:spPr/>
      <dgm:t>
        <a:bodyPr/>
        <a:lstStyle/>
        <a:p>
          <a:endParaRPr lang="en-US" sz="1500"/>
        </a:p>
      </dgm:t>
    </dgm:pt>
    <dgm:pt modelId="{94483E73-0C18-4DF7-9061-03FC11BFE0C6}" type="sibTrans" cxnId="{CC089391-93E8-44DE-9B32-7D4E56E280F7}">
      <dgm:prSet custT="1"/>
      <dgm:spPr/>
      <dgm:t>
        <a:bodyPr/>
        <a:lstStyle/>
        <a:p>
          <a:endParaRPr lang="en-US" sz="1500"/>
        </a:p>
      </dgm:t>
    </dgm:pt>
    <dgm:pt modelId="{6898FB3E-60A1-4D97-A153-9A9E85CC2615}" type="pres">
      <dgm:prSet presAssocID="{6556334E-785A-4FDB-80BF-BECA54CD29F2}" presName="Name0" presStyleCnt="0">
        <dgm:presLayoutVars>
          <dgm:dir/>
          <dgm:resizeHandles val="exact"/>
        </dgm:presLayoutVars>
      </dgm:prSet>
      <dgm:spPr/>
    </dgm:pt>
    <dgm:pt modelId="{A69DBCE4-6551-4AB7-BCED-9B67784D27FC}" type="pres">
      <dgm:prSet presAssocID="{96978FD6-6C5A-4A22-AEC3-C9ED4BC3BD8A}" presName="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159A58-30B2-4BA2-895C-6C33CCFDEF7C}" type="pres">
      <dgm:prSet presAssocID="{96569B70-0282-414A-B007-DA728CC8B053}" presName="sibTrans" presStyleLbl="sibTrans1D1" presStyleIdx="0" presStyleCnt="14"/>
      <dgm:spPr/>
    </dgm:pt>
    <dgm:pt modelId="{AD7691D9-2C59-4686-A833-8B107EEB0CA1}" type="pres">
      <dgm:prSet presAssocID="{96569B70-0282-414A-B007-DA728CC8B053}" presName="connectorText" presStyleLbl="sibTrans1D1" presStyleIdx="0" presStyleCnt="14"/>
      <dgm:spPr/>
    </dgm:pt>
    <dgm:pt modelId="{0AA64F6F-F4B2-44E1-B284-0004726B7103}" type="pres">
      <dgm:prSet presAssocID="{C514D8DD-1EF2-4D0F-9BFB-639F4C8F7FCB}" presName="node" presStyleLbl="node1" presStyleIdx="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A9BA74-3B81-4098-9F60-E38193787F47}" type="pres">
      <dgm:prSet presAssocID="{0067BEEE-DB58-428C-B72D-2B19E0A49D2D}" presName="sibTrans" presStyleLbl="sibTrans1D1" presStyleIdx="1" presStyleCnt="14"/>
      <dgm:spPr/>
    </dgm:pt>
    <dgm:pt modelId="{D3FF0B0A-DFDD-403E-B6E8-D3633AB1A122}" type="pres">
      <dgm:prSet presAssocID="{0067BEEE-DB58-428C-B72D-2B19E0A49D2D}" presName="connectorText" presStyleLbl="sibTrans1D1" presStyleIdx="1" presStyleCnt="14"/>
      <dgm:spPr/>
    </dgm:pt>
    <dgm:pt modelId="{18E9A299-82E2-4072-A06C-D82CC4F345C8}" type="pres">
      <dgm:prSet presAssocID="{B4238E78-17D3-40DE-85B5-335981413CDC}" presName="node" presStyleLbl="node1" presStyleIdx="2" presStyleCnt="15" custScaleX="110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5A0782-2103-4BA3-B151-5A33B1C9CF4B}" type="pres">
      <dgm:prSet presAssocID="{7C4542D9-227B-4812-AF61-4D850165042D}" presName="sibTrans" presStyleLbl="sibTrans1D1" presStyleIdx="2" presStyleCnt="14"/>
      <dgm:spPr/>
    </dgm:pt>
    <dgm:pt modelId="{D9A412AF-7144-4D1E-BB8C-C5852A895AE9}" type="pres">
      <dgm:prSet presAssocID="{7C4542D9-227B-4812-AF61-4D850165042D}" presName="connectorText" presStyleLbl="sibTrans1D1" presStyleIdx="2" presStyleCnt="14"/>
      <dgm:spPr/>
    </dgm:pt>
    <dgm:pt modelId="{C03D046A-9B76-4CD9-B1B5-32BFF301D28F}" type="pres">
      <dgm:prSet presAssocID="{74A62F36-F9FF-42CA-9891-485B0E1A4C0A}" presName="node" presStyleLbl="node1" presStyleIdx="3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BBBC30-F10A-4DC5-9A5A-959C53FFFD53}" type="pres">
      <dgm:prSet presAssocID="{18770C92-7DCA-45D5-8CBE-06D079F7CE12}" presName="sibTrans" presStyleLbl="sibTrans1D1" presStyleIdx="3" presStyleCnt="14"/>
      <dgm:spPr/>
    </dgm:pt>
    <dgm:pt modelId="{D1B51EF7-9F54-4FD7-AA67-966A33B3A85D}" type="pres">
      <dgm:prSet presAssocID="{18770C92-7DCA-45D5-8CBE-06D079F7CE12}" presName="connectorText" presStyleLbl="sibTrans1D1" presStyleIdx="3" presStyleCnt="14"/>
      <dgm:spPr/>
    </dgm:pt>
    <dgm:pt modelId="{CC2B76E9-1CFF-4A04-A18F-F9B83CD1CE2C}" type="pres">
      <dgm:prSet presAssocID="{26446534-F5CD-4204-9B6B-0A3D2B22B898}" presName="nod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C230E9-8314-4AC6-B581-5A472D1A4F59}" type="pres">
      <dgm:prSet presAssocID="{94483E73-0C18-4DF7-9061-03FC11BFE0C6}" presName="sibTrans" presStyleLbl="sibTrans1D1" presStyleIdx="4" presStyleCnt="14"/>
      <dgm:spPr/>
    </dgm:pt>
    <dgm:pt modelId="{AA465102-3891-406A-B297-F2ACC367EDA8}" type="pres">
      <dgm:prSet presAssocID="{94483E73-0C18-4DF7-9061-03FC11BFE0C6}" presName="connectorText" presStyleLbl="sibTrans1D1" presStyleIdx="4" presStyleCnt="14"/>
      <dgm:spPr/>
    </dgm:pt>
    <dgm:pt modelId="{E7450FBC-AD17-4A74-9F41-CCF668BDC25A}" type="pres">
      <dgm:prSet presAssocID="{74DBFFC8-D3E6-4CF7-B631-2936D891465F}" presName="node" presStyleLbl="node1" presStyleIdx="5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5BDFA2-7815-4CAD-ABCF-9F82096DA67B}" type="pres">
      <dgm:prSet presAssocID="{98B3958A-55E9-47B6-9714-A059CF33EEE9}" presName="sibTrans" presStyleLbl="sibTrans1D1" presStyleIdx="5" presStyleCnt="14"/>
      <dgm:spPr/>
    </dgm:pt>
    <dgm:pt modelId="{D72D909C-18F6-41E9-97EA-9ADA9734B83E}" type="pres">
      <dgm:prSet presAssocID="{98B3958A-55E9-47B6-9714-A059CF33EEE9}" presName="connectorText" presStyleLbl="sibTrans1D1" presStyleIdx="5" presStyleCnt="14"/>
      <dgm:spPr/>
    </dgm:pt>
    <dgm:pt modelId="{16223E5E-BFB8-482F-BEE0-A4DC1972F36D}" type="pres">
      <dgm:prSet presAssocID="{8590968B-273C-4A46-B919-0630F11EF305}" presName="nod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912693-22B5-40AA-A894-36F508D6F625}" type="pres">
      <dgm:prSet presAssocID="{6B42A6AA-3CD0-42E2-B58D-A154919C6087}" presName="sibTrans" presStyleLbl="sibTrans1D1" presStyleIdx="6" presStyleCnt="14"/>
      <dgm:spPr/>
    </dgm:pt>
    <dgm:pt modelId="{41CD8C4A-4896-48AC-ADB3-43E412B57919}" type="pres">
      <dgm:prSet presAssocID="{6B42A6AA-3CD0-42E2-B58D-A154919C6087}" presName="connectorText" presStyleLbl="sibTrans1D1" presStyleIdx="6" presStyleCnt="14"/>
      <dgm:spPr/>
    </dgm:pt>
    <dgm:pt modelId="{068C699C-E586-4D51-9055-5A76E52C6123}" type="pres">
      <dgm:prSet presAssocID="{D281D02A-40F6-4E56-B964-8726D8D32D59}" presName="nod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EB9CF0-BCD4-46A2-9921-408255C0E943}" type="pres">
      <dgm:prSet presAssocID="{95CA86AC-101E-4AB1-B4C5-B12B4C8AFDED}" presName="sibTrans" presStyleLbl="sibTrans1D1" presStyleIdx="7" presStyleCnt="14"/>
      <dgm:spPr/>
    </dgm:pt>
    <dgm:pt modelId="{A3A64DE2-BC2B-4ED6-92D7-CD82DF6688BB}" type="pres">
      <dgm:prSet presAssocID="{95CA86AC-101E-4AB1-B4C5-B12B4C8AFDED}" presName="connectorText" presStyleLbl="sibTrans1D1" presStyleIdx="7" presStyleCnt="14"/>
      <dgm:spPr/>
    </dgm:pt>
    <dgm:pt modelId="{F3345A54-5AF8-46B6-BD25-F51942708FC8}" type="pres">
      <dgm:prSet presAssocID="{B17C681E-43D3-4681-9632-27773BEED57E}" presName="node" presStyleLbl="node1" presStyleIdx="8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7377EA-2897-4C0C-AB60-593B74A0CAFE}" type="pres">
      <dgm:prSet presAssocID="{AA6B8059-F82B-4B92-8CC8-7562AA78719A}" presName="sibTrans" presStyleLbl="sibTrans1D1" presStyleIdx="8" presStyleCnt="14"/>
      <dgm:spPr/>
    </dgm:pt>
    <dgm:pt modelId="{17D80225-ABB1-4988-9296-DBB9EC1DE678}" type="pres">
      <dgm:prSet presAssocID="{AA6B8059-F82B-4B92-8CC8-7562AA78719A}" presName="connectorText" presStyleLbl="sibTrans1D1" presStyleIdx="8" presStyleCnt="14"/>
      <dgm:spPr/>
    </dgm:pt>
    <dgm:pt modelId="{CD7F4060-47E5-4AAF-81C0-0E169C024042}" type="pres">
      <dgm:prSet presAssocID="{5FEA8A56-60C0-4246-8CF1-C5891E196FD7}" presName="node" presStyleLbl="node1" presStyleIdx="9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DBC26-6C5B-481F-B9E9-ECBA8E09C32C}" type="pres">
      <dgm:prSet presAssocID="{BE6644D2-C4AF-41F7-AC86-F7137F04685C}" presName="sibTrans" presStyleLbl="sibTrans1D1" presStyleIdx="9" presStyleCnt="14"/>
      <dgm:spPr/>
    </dgm:pt>
    <dgm:pt modelId="{656037A1-96AF-44C4-9D99-D2EFD30E1063}" type="pres">
      <dgm:prSet presAssocID="{BE6644D2-C4AF-41F7-AC86-F7137F04685C}" presName="connectorText" presStyleLbl="sibTrans1D1" presStyleIdx="9" presStyleCnt="14"/>
      <dgm:spPr/>
    </dgm:pt>
    <dgm:pt modelId="{353B0382-EDB3-4E42-9B36-CE143E6EB23A}" type="pres">
      <dgm:prSet presAssocID="{7A678D28-F48F-4E93-8D16-EF398DD411E6}" presName="node" presStyleLbl="node1" presStyleIdx="10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EB5813-B706-40B1-8B7C-33DEDD8AAE34}" type="pres">
      <dgm:prSet presAssocID="{C7C8AE01-EE9B-40DA-878D-C8AB8F17D456}" presName="sibTrans" presStyleLbl="sibTrans1D1" presStyleIdx="10" presStyleCnt="14"/>
      <dgm:spPr/>
    </dgm:pt>
    <dgm:pt modelId="{55177CE1-5D3A-4C1A-AC7A-B05ADFADEED0}" type="pres">
      <dgm:prSet presAssocID="{C7C8AE01-EE9B-40DA-878D-C8AB8F17D456}" presName="connectorText" presStyleLbl="sibTrans1D1" presStyleIdx="10" presStyleCnt="14"/>
      <dgm:spPr/>
    </dgm:pt>
    <dgm:pt modelId="{E51B597A-B33B-4528-ACEA-A32A6E834FFB}" type="pres">
      <dgm:prSet presAssocID="{F33D0D77-3726-4355-97F9-A5BD3C77F463}" presName="node" presStyleLbl="node1" presStyleIdx="1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F1EB88-B202-4140-8B9F-EF28214A93D8}" type="pres">
      <dgm:prSet presAssocID="{41AF6249-3858-4DB7-B38E-4B0534A0419E}" presName="sibTrans" presStyleLbl="sibTrans1D1" presStyleIdx="11" presStyleCnt="14"/>
      <dgm:spPr/>
    </dgm:pt>
    <dgm:pt modelId="{0B9B6626-0531-46CC-890E-100F5FAD8822}" type="pres">
      <dgm:prSet presAssocID="{41AF6249-3858-4DB7-B38E-4B0534A0419E}" presName="connectorText" presStyleLbl="sibTrans1D1" presStyleIdx="11" presStyleCnt="14"/>
      <dgm:spPr/>
    </dgm:pt>
    <dgm:pt modelId="{BB19789B-A9F6-490E-B4DF-24B2D0BFE329}" type="pres">
      <dgm:prSet presAssocID="{6E380CC2-D55D-45EA-BBCF-17D668C1EEC6}" presName="nod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6FD227-E2EC-4737-AB9B-DF9EDC51B7C4}" type="pres">
      <dgm:prSet presAssocID="{96CA9385-8F12-4754-A5E3-17FC51790C6A}" presName="sibTrans" presStyleLbl="sibTrans1D1" presStyleIdx="12" presStyleCnt="14"/>
      <dgm:spPr/>
    </dgm:pt>
    <dgm:pt modelId="{DE676BF3-329D-48A6-9441-E1D35B42843B}" type="pres">
      <dgm:prSet presAssocID="{96CA9385-8F12-4754-A5E3-17FC51790C6A}" presName="connectorText" presStyleLbl="sibTrans1D1" presStyleIdx="12" presStyleCnt="14"/>
      <dgm:spPr/>
    </dgm:pt>
    <dgm:pt modelId="{E685E09B-F7D9-4673-8542-BDE21284EFB0}" type="pres">
      <dgm:prSet presAssocID="{07E1459F-8EAF-4BE6-947A-A17D08231A7B}" presName="nod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F2D2E7-F57F-4DDB-8CE7-36E7A904BA33}" type="pres">
      <dgm:prSet presAssocID="{2B048767-A8C2-4DAC-BE14-83A8A1A0B12A}" presName="sibTrans" presStyleLbl="sibTrans1D1" presStyleIdx="13" presStyleCnt="14"/>
      <dgm:spPr/>
    </dgm:pt>
    <dgm:pt modelId="{1A45BA4F-F173-4535-B266-AE282B2BFA9D}" type="pres">
      <dgm:prSet presAssocID="{2B048767-A8C2-4DAC-BE14-83A8A1A0B12A}" presName="connectorText" presStyleLbl="sibTrans1D1" presStyleIdx="13" presStyleCnt="14"/>
      <dgm:spPr/>
    </dgm:pt>
    <dgm:pt modelId="{7E1E9E95-C6F8-4A41-A5AB-240DFDB6E60C}" type="pres">
      <dgm:prSet presAssocID="{DD7BE1A1-A801-43B2-9906-0ACEA93192AB}" presName="node" presStyleLbl="node1" presStyleIdx="14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BE6A4F-15D2-4E02-BAF0-D5C67C8815CE}" type="presOf" srcId="{DD7BE1A1-A801-43B2-9906-0ACEA93192AB}" destId="{7E1E9E95-C6F8-4A41-A5AB-240DFDB6E60C}" srcOrd="0" destOrd="0" presId="urn:microsoft.com/office/officeart/2005/8/layout/bProcess3"/>
    <dgm:cxn modelId="{16AAFB60-AB9C-48BB-986F-B3C1B19EEB0F}" type="presOf" srcId="{C7C8AE01-EE9B-40DA-878D-C8AB8F17D456}" destId="{55177CE1-5D3A-4C1A-AC7A-B05ADFADEED0}" srcOrd="1" destOrd="0" presId="urn:microsoft.com/office/officeart/2005/8/layout/bProcess3"/>
    <dgm:cxn modelId="{35742B85-F691-44CA-89D5-9DD386D8EA75}" type="presOf" srcId="{96978FD6-6C5A-4A22-AEC3-C9ED4BC3BD8A}" destId="{A69DBCE4-6551-4AB7-BCED-9B67784D27FC}" srcOrd="0" destOrd="0" presId="urn:microsoft.com/office/officeart/2005/8/layout/bProcess3"/>
    <dgm:cxn modelId="{0A62DABC-092C-4135-B0C4-A8A343E4E2ED}" type="presOf" srcId="{C514D8DD-1EF2-4D0F-9BFB-639F4C8F7FCB}" destId="{0AA64F6F-F4B2-44E1-B284-0004726B7103}" srcOrd="0" destOrd="0" presId="urn:microsoft.com/office/officeart/2005/8/layout/bProcess3"/>
    <dgm:cxn modelId="{D20520FD-A0CC-474C-8EAE-67848F3C814D}" type="presOf" srcId="{7A678D28-F48F-4E93-8D16-EF398DD411E6}" destId="{353B0382-EDB3-4E42-9B36-CE143E6EB23A}" srcOrd="0" destOrd="0" presId="urn:microsoft.com/office/officeart/2005/8/layout/bProcess3"/>
    <dgm:cxn modelId="{05D4EAF0-A48F-4FA1-AAF0-E92EBF25FEF4}" type="presOf" srcId="{41AF6249-3858-4DB7-B38E-4B0534A0419E}" destId="{0B9B6626-0531-46CC-890E-100F5FAD8822}" srcOrd="1" destOrd="0" presId="urn:microsoft.com/office/officeart/2005/8/layout/bProcess3"/>
    <dgm:cxn modelId="{A64DDAFC-69C2-439B-A5E2-7D53AB5538D1}" type="presOf" srcId="{2B048767-A8C2-4DAC-BE14-83A8A1A0B12A}" destId="{57F2D2E7-F57F-4DDB-8CE7-36E7A904BA33}" srcOrd="0" destOrd="0" presId="urn:microsoft.com/office/officeart/2005/8/layout/bProcess3"/>
    <dgm:cxn modelId="{94BBD3AB-26C9-4E94-8844-C410E623E3CB}" type="presOf" srcId="{18770C92-7DCA-45D5-8CBE-06D079F7CE12}" destId="{58BBBC30-F10A-4DC5-9A5A-959C53FFFD53}" srcOrd="0" destOrd="0" presId="urn:microsoft.com/office/officeart/2005/8/layout/bProcess3"/>
    <dgm:cxn modelId="{9699C4C0-E897-4F43-9B8A-24169D149962}" srcId="{6556334E-785A-4FDB-80BF-BECA54CD29F2}" destId="{07E1459F-8EAF-4BE6-947A-A17D08231A7B}" srcOrd="13" destOrd="0" parTransId="{1008E1BB-8950-40DB-BAF7-9F231EBF54E8}" sibTransId="{2B048767-A8C2-4DAC-BE14-83A8A1A0B12A}"/>
    <dgm:cxn modelId="{5BE56378-E17C-4483-B37A-D2B630559B20}" srcId="{6556334E-785A-4FDB-80BF-BECA54CD29F2}" destId="{6E380CC2-D55D-45EA-BBCF-17D668C1EEC6}" srcOrd="12" destOrd="0" parTransId="{FCFB0351-0EFD-40FB-95FD-48AD81119036}" sibTransId="{96CA9385-8F12-4754-A5E3-17FC51790C6A}"/>
    <dgm:cxn modelId="{4528147E-9A35-4F2E-A92A-4BFE05717390}" type="presOf" srcId="{8590968B-273C-4A46-B919-0630F11EF305}" destId="{16223E5E-BFB8-482F-BEE0-A4DC1972F36D}" srcOrd="0" destOrd="0" presId="urn:microsoft.com/office/officeart/2005/8/layout/bProcess3"/>
    <dgm:cxn modelId="{F882DFE9-5200-45FC-8115-388EB61C2A8E}" type="presOf" srcId="{98B3958A-55E9-47B6-9714-A059CF33EEE9}" destId="{6A5BDFA2-7815-4CAD-ABCF-9F82096DA67B}" srcOrd="0" destOrd="0" presId="urn:microsoft.com/office/officeart/2005/8/layout/bProcess3"/>
    <dgm:cxn modelId="{E96DDF69-1F2D-4C87-AC10-A6795929CBD0}" srcId="{6556334E-785A-4FDB-80BF-BECA54CD29F2}" destId="{7A678D28-F48F-4E93-8D16-EF398DD411E6}" srcOrd="10" destOrd="0" parTransId="{6295DA51-A574-4DA5-8F0F-27B444931917}" sibTransId="{C7C8AE01-EE9B-40DA-878D-C8AB8F17D456}"/>
    <dgm:cxn modelId="{DD5A5AAA-8C8F-467E-98C2-7058981DB92B}" type="presOf" srcId="{AA6B8059-F82B-4B92-8CC8-7562AA78719A}" destId="{827377EA-2897-4C0C-AB60-593B74A0CAFE}" srcOrd="0" destOrd="0" presId="urn:microsoft.com/office/officeart/2005/8/layout/bProcess3"/>
    <dgm:cxn modelId="{09259F69-0E52-4C5B-98F3-7BF6CF8BD355}" type="presOf" srcId="{6B42A6AA-3CD0-42E2-B58D-A154919C6087}" destId="{92912693-22B5-40AA-A894-36F508D6F625}" srcOrd="0" destOrd="0" presId="urn:microsoft.com/office/officeart/2005/8/layout/bProcess3"/>
    <dgm:cxn modelId="{E31E1A14-8011-4B96-9E98-D3A430C103E4}" type="presOf" srcId="{6B42A6AA-3CD0-42E2-B58D-A154919C6087}" destId="{41CD8C4A-4896-48AC-ADB3-43E412B57919}" srcOrd="1" destOrd="0" presId="urn:microsoft.com/office/officeart/2005/8/layout/bProcess3"/>
    <dgm:cxn modelId="{85AED16B-7488-47B4-9200-073854A79103}" type="presOf" srcId="{BE6644D2-C4AF-41F7-AC86-F7137F04685C}" destId="{449DBC26-6C5B-481F-B9E9-ECBA8E09C32C}" srcOrd="0" destOrd="0" presId="urn:microsoft.com/office/officeart/2005/8/layout/bProcess3"/>
    <dgm:cxn modelId="{271BE548-9D86-47B4-A6DF-474287E01F36}" type="presOf" srcId="{6556334E-785A-4FDB-80BF-BECA54CD29F2}" destId="{6898FB3E-60A1-4D97-A153-9A9E85CC2615}" srcOrd="0" destOrd="0" presId="urn:microsoft.com/office/officeart/2005/8/layout/bProcess3"/>
    <dgm:cxn modelId="{C61A5388-180B-447D-BBAE-CFBC8407E448}" type="presOf" srcId="{0067BEEE-DB58-428C-B72D-2B19E0A49D2D}" destId="{D3FF0B0A-DFDD-403E-B6E8-D3633AB1A122}" srcOrd="1" destOrd="0" presId="urn:microsoft.com/office/officeart/2005/8/layout/bProcess3"/>
    <dgm:cxn modelId="{22F61FBD-3774-4C63-9BA0-46580E30D971}" type="presOf" srcId="{18770C92-7DCA-45D5-8CBE-06D079F7CE12}" destId="{D1B51EF7-9F54-4FD7-AA67-966A33B3A85D}" srcOrd="1" destOrd="0" presId="urn:microsoft.com/office/officeart/2005/8/layout/bProcess3"/>
    <dgm:cxn modelId="{D25034A8-6BDB-4CFE-9B37-86681DB225CF}" type="presOf" srcId="{B4238E78-17D3-40DE-85B5-335981413CDC}" destId="{18E9A299-82E2-4072-A06C-D82CC4F345C8}" srcOrd="0" destOrd="0" presId="urn:microsoft.com/office/officeart/2005/8/layout/bProcess3"/>
    <dgm:cxn modelId="{2ABFD535-8403-46EA-BD9E-EDACBA275D95}" srcId="{6556334E-785A-4FDB-80BF-BECA54CD29F2}" destId="{D281D02A-40F6-4E56-B964-8726D8D32D59}" srcOrd="7" destOrd="0" parTransId="{E463A604-57CC-4050-BDCD-97170E3FED44}" sibTransId="{95CA86AC-101E-4AB1-B4C5-B12B4C8AFDED}"/>
    <dgm:cxn modelId="{6CD5DFCC-D1FD-44AF-9C23-5EEDE0382335}" type="presOf" srcId="{94483E73-0C18-4DF7-9061-03FC11BFE0C6}" destId="{6CC230E9-8314-4AC6-B581-5A472D1A4F59}" srcOrd="0" destOrd="0" presId="urn:microsoft.com/office/officeart/2005/8/layout/bProcess3"/>
    <dgm:cxn modelId="{822617B1-9116-4F7F-954B-24A8EA95B956}" type="presOf" srcId="{C7C8AE01-EE9B-40DA-878D-C8AB8F17D456}" destId="{D3EB5813-B706-40B1-8B7C-33DEDD8AAE34}" srcOrd="0" destOrd="0" presId="urn:microsoft.com/office/officeart/2005/8/layout/bProcess3"/>
    <dgm:cxn modelId="{AC1B965B-E1FB-4786-A14F-DC9DFCAE8FCA}" type="presOf" srcId="{6E380CC2-D55D-45EA-BBCF-17D668C1EEC6}" destId="{BB19789B-A9F6-490E-B4DF-24B2D0BFE329}" srcOrd="0" destOrd="0" presId="urn:microsoft.com/office/officeart/2005/8/layout/bProcess3"/>
    <dgm:cxn modelId="{4A5D6AFA-9D10-46B3-B0B7-1065396B4B20}" type="presOf" srcId="{7C4542D9-227B-4812-AF61-4D850165042D}" destId="{D9A412AF-7144-4D1E-BB8C-C5852A895AE9}" srcOrd="1" destOrd="0" presId="urn:microsoft.com/office/officeart/2005/8/layout/bProcess3"/>
    <dgm:cxn modelId="{58E5489C-D87D-4743-AB04-963E90E8B7A4}" type="presOf" srcId="{7C4542D9-227B-4812-AF61-4D850165042D}" destId="{F15A0782-2103-4BA3-B151-5A33B1C9CF4B}" srcOrd="0" destOrd="0" presId="urn:microsoft.com/office/officeart/2005/8/layout/bProcess3"/>
    <dgm:cxn modelId="{40EA1D25-A868-40EA-BF88-DF1980D2D6DE}" type="presOf" srcId="{BE6644D2-C4AF-41F7-AC86-F7137F04685C}" destId="{656037A1-96AF-44C4-9D99-D2EFD30E1063}" srcOrd="1" destOrd="0" presId="urn:microsoft.com/office/officeart/2005/8/layout/bProcess3"/>
    <dgm:cxn modelId="{61C1B653-DB63-4B51-ADA8-BFCCD60C8270}" type="presOf" srcId="{07E1459F-8EAF-4BE6-947A-A17D08231A7B}" destId="{E685E09B-F7D9-4673-8542-BDE21284EFB0}" srcOrd="0" destOrd="0" presId="urn:microsoft.com/office/officeart/2005/8/layout/bProcess3"/>
    <dgm:cxn modelId="{6E394036-5BE9-4794-A7A2-58A0E1C4CF31}" srcId="{6556334E-785A-4FDB-80BF-BECA54CD29F2}" destId="{DD7BE1A1-A801-43B2-9906-0ACEA93192AB}" srcOrd="14" destOrd="0" parTransId="{F831AAB9-9232-4330-9DDF-043C628836AE}" sibTransId="{CFCA40D2-5142-4E13-B4F6-8E46BBC79FB2}"/>
    <dgm:cxn modelId="{EBA78B89-82C4-411D-B58A-6C8B01956F58}" type="presOf" srcId="{26446534-F5CD-4204-9B6B-0A3D2B22B898}" destId="{CC2B76E9-1CFF-4A04-A18F-F9B83CD1CE2C}" srcOrd="0" destOrd="0" presId="urn:microsoft.com/office/officeart/2005/8/layout/bProcess3"/>
    <dgm:cxn modelId="{5A276C7E-EF7B-4F94-A221-E6F1635A21DC}" type="presOf" srcId="{F33D0D77-3726-4355-97F9-A5BD3C77F463}" destId="{E51B597A-B33B-4528-ACEA-A32A6E834FFB}" srcOrd="0" destOrd="0" presId="urn:microsoft.com/office/officeart/2005/8/layout/bProcess3"/>
    <dgm:cxn modelId="{45A4D6FF-6764-427C-929D-E7309B3F3888}" type="presOf" srcId="{95CA86AC-101E-4AB1-B4C5-B12B4C8AFDED}" destId="{A3A64DE2-BC2B-4ED6-92D7-CD82DF6688BB}" srcOrd="1" destOrd="0" presId="urn:microsoft.com/office/officeart/2005/8/layout/bProcess3"/>
    <dgm:cxn modelId="{7358050A-2A7C-4155-ADBE-351E300DB5F8}" srcId="{6556334E-785A-4FDB-80BF-BECA54CD29F2}" destId="{5FEA8A56-60C0-4246-8CF1-C5891E196FD7}" srcOrd="9" destOrd="0" parTransId="{398C91D9-7365-49D5-8497-553DE3B2CC78}" sibTransId="{BE6644D2-C4AF-41F7-AC86-F7137F04685C}"/>
    <dgm:cxn modelId="{123AA80C-4421-417B-8F5F-1D4E07858B71}" type="presOf" srcId="{96569B70-0282-414A-B007-DA728CC8B053}" destId="{AD7691D9-2C59-4686-A833-8B107EEB0CA1}" srcOrd="1" destOrd="0" presId="urn:microsoft.com/office/officeart/2005/8/layout/bProcess3"/>
    <dgm:cxn modelId="{ACEB4831-4A6D-4664-B0C4-10DEEBD7841E}" type="presOf" srcId="{0067BEEE-DB58-428C-B72D-2B19E0A49D2D}" destId="{22A9BA74-3B81-4098-9F60-E38193787F47}" srcOrd="0" destOrd="0" presId="urn:microsoft.com/office/officeart/2005/8/layout/bProcess3"/>
    <dgm:cxn modelId="{866F1C3F-23C0-4EBC-9D3D-A3956867D3EF}" type="presOf" srcId="{94483E73-0C18-4DF7-9061-03FC11BFE0C6}" destId="{AA465102-3891-406A-B297-F2ACC367EDA8}" srcOrd="1" destOrd="0" presId="urn:microsoft.com/office/officeart/2005/8/layout/bProcess3"/>
    <dgm:cxn modelId="{4A82D91D-D740-4D8B-BF61-33332AD7AC9F}" srcId="{6556334E-785A-4FDB-80BF-BECA54CD29F2}" destId="{74DBFFC8-D3E6-4CF7-B631-2936D891465F}" srcOrd="5" destOrd="0" parTransId="{6278DDFE-6574-444C-BDF5-1C43C455171A}" sibTransId="{98B3958A-55E9-47B6-9714-A059CF33EEE9}"/>
    <dgm:cxn modelId="{1BD900C4-7CAE-4978-9AA6-E67CA289C275}" srcId="{6556334E-785A-4FDB-80BF-BECA54CD29F2}" destId="{F33D0D77-3726-4355-97F9-A5BD3C77F463}" srcOrd="11" destOrd="0" parTransId="{B855898F-DE35-488B-BBC4-CADE7DC4B864}" sibTransId="{41AF6249-3858-4DB7-B38E-4B0534A0419E}"/>
    <dgm:cxn modelId="{A193066D-6E8A-4ABD-9591-8B9441A21E9E}" type="presOf" srcId="{96569B70-0282-414A-B007-DA728CC8B053}" destId="{74159A58-30B2-4BA2-895C-6C33CCFDEF7C}" srcOrd="0" destOrd="0" presId="urn:microsoft.com/office/officeart/2005/8/layout/bProcess3"/>
    <dgm:cxn modelId="{62A30744-5295-4F12-9129-23E0ED2F72F6}" type="presOf" srcId="{95CA86AC-101E-4AB1-B4C5-B12B4C8AFDED}" destId="{76EB9CF0-BCD4-46A2-9921-408255C0E943}" srcOrd="0" destOrd="0" presId="urn:microsoft.com/office/officeart/2005/8/layout/bProcess3"/>
    <dgm:cxn modelId="{275BEA5C-5516-48E8-8214-7F75A79CB450}" type="presOf" srcId="{B17C681E-43D3-4681-9632-27773BEED57E}" destId="{F3345A54-5AF8-46B6-BD25-F51942708FC8}" srcOrd="0" destOrd="0" presId="urn:microsoft.com/office/officeart/2005/8/layout/bProcess3"/>
    <dgm:cxn modelId="{90A85CC6-0833-4780-AD80-FDC53B389EBE}" srcId="{6556334E-785A-4FDB-80BF-BECA54CD29F2}" destId="{B17C681E-43D3-4681-9632-27773BEED57E}" srcOrd="8" destOrd="0" parTransId="{89DC63E1-A2CF-4C29-A488-E1E682075EFA}" sibTransId="{AA6B8059-F82B-4B92-8CC8-7562AA78719A}"/>
    <dgm:cxn modelId="{A35A0D81-A248-4835-B4FF-371ED4ED1F9C}" type="presOf" srcId="{2B048767-A8C2-4DAC-BE14-83A8A1A0B12A}" destId="{1A45BA4F-F173-4535-B266-AE282B2BFA9D}" srcOrd="1" destOrd="0" presId="urn:microsoft.com/office/officeart/2005/8/layout/bProcess3"/>
    <dgm:cxn modelId="{1F6037AE-515E-407F-8952-37313F37B984}" type="presOf" srcId="{98B3958A-55E9-47B6-9714-A059CF33EEE9}" destId="{D72D909C-18F6-41E9-97EA-9ADA9734B83E}" srcOrd="1" destOrd="0" presId="urn:microsoft.com/office/officeart/2005/8/layout/bProcess3"/>
    <dgm:cxn modelId="{778879CC-A6E7-456A-B5C9-14311F936411}" srcId="{6556334E-785A-4FDB-80BF-BECA54CD29F2}" destId="{C514D8DD-1EF2-4D0F-9BFB-639F4C8F7FCB}" srcOrd="1" destOrd="0" parTransId="{5993434D-EE37-421B-8A1A-779959E3C0DA}" sibTransId="{0067BEEE-DB58-428C-B72D-2B19E0A49D2D}"/>
    <dgm:cxn modelId="{F7EBC35A-6E9C-48D0-9015-A9EE02755EF9}" type="presOf" srcId="{D281D02A-40F6-4E56-B964-8726D8D32D59}" destId="{068C699C-E586-4D51-9055-5A76E52C6123}" srcOrd="0" destOrd="0" presId="urn:microsoft.com/office/officeart/2005/8/layout/bProcess3"/>
    <dgm:cxn modelId="{7D050413-6A4A-440D-BD36-80FADFBFCABC}" type="presOf" srcId="{41AF6249-3858-4DB7-B38E-4B0534A0419E}" destId="{E4F1EB88-B202-4140-8B9F-EF28214A93D8}" srcOrd="0" destOrd="0" presId="urn:microsoft.com/office/officeart/2005/8/layout/bProcess3"/>
    <dgm:cxn modelId="{6EEF5BD6-159F-4D86-AD90-B45BD4C22786}" srcId="{6556334E-785A-4FDB-80BF-BECA54CD29F2}" destId="{B4238E78-17D3-40DE-85B5-335981413CDC}" srcOrd="2" destOrd="0" parTransId="{AC3F0EEC-5A62-461E-B3BF-838621BF5685}" sibTransId="{7C4542D9-227B-4812-AF61-4D850165042D}"/>
    <dgm:cxn modelId="{B7EA3831-5A36-484B-A8F6-E2BC4555E123}" type="presOf" srcId="{74A62F36-F9FF-42CA-9891-485B0E1A4C0A}" destId="{C03D046A-9B76-4CD9-B1B5-32BFF301D28F}" srcOrd="0" destOrd="0" presId="urn:microsoft.com/office/officeart/2005/8/layout/bProcess3"/>
    <dgm:cxn modelId="{DC096262-57FB-4490-A38E-50D6BD97E4AD}" type="presOf" srcId="{AA6B8059-F82B-4B92-8CC8-7562AA78719A}" destId="{17D80225-ABB1-4988-9296-DBB9EC1DE678}" srcOrd="1" destOrd="0" presId="urn:microsoft.com/office/officeart/2005/8/layout/bProcess3"/>
    <dgm:cxn modelId="{79BEC188-7088-489F-AE57-CEFA9B1D4B9E}" type="presOf" srcId="{96CA9385-8F12-4754-A5E3-17FC51790C6A}" destId="{DE676BF3-329D-48A6-9441-E1D35B42843B}" srcOrd="1" destOrd="0" presId="urn:microsoft.com/office/officeart/2005/8/layout/bProcess3"/>
    <dgm:cxn modelId="{1BCB4147-F428-46C4-89BD-4A8E9D2C1A23}" srcId="{6556334E-785A-4FDB-80BF-BECA54CD29F2}" destId="{8590968B-273C-4A46-B919-0630F11EF305}" srcOrd="6" destOrd="0" parTransId="{58B25B8A-DF51-4072-8283-10EEDF443480}" sibTransId="{6B42A6AA-3CD0-42E2-B58D-A154919C6087}"/>
    <dgm:cxn modelId="{2336B018-18B1-45B7-BDB8-AEAD69E122BF}" type="presOf" srcId="{5FEA8A56-60C0-4246-8CF1-C5891E196FD7}" destId="{CD7F4060-47E5-4AAF-81C0-0E169C024042}" srcOrd="0" destOrd="0" presId="urn:microsoft.com/office/officeart/2005/8/layout/bProcess3"/>
    <dgm:cxn modelId="{1D488C2F-F1C5-486D-8463-E647EE43BE29}" srcId="{6556334E-785A-4FDB-80BF-BECA54CD29F2}" destId="{96978FD6-6C5A-4A22-AEC3-C9ED4BC3BD8A}" srcOrd="0" destOrd="0" parTransId="{D824958D-6F00-4D60-9471-3617CDF102C5}" sibTransId="{96569B70-0282-414A-B007-DA728CC8B053}"/>
    <dgm:cxn modelId="{32F91EBF-7C3F-4B05-9617-3530C628D1CF}" type="presOf" srcId="{96CA9385-8F12-4754-A5E3-17FC51790C6A}" destId="{9E6FD227-E2EC-4737-AB9B-DF9EDC51B7C4}" srcOrd="0" destOrd="0" presId="urn:microsoft.com/office/officeart/2005/8/layout/bProcess3"/>
    <dgm:cxn modelId="{BB3DB816-F17D-4470-A112-975E1C501144}" type="presOf" srcId="{74DBFFC8-D3E6-4CF7-B631-2936D891465F}" destId="{E7450FBC-AD17-4A74-9F41-CCF668BDC25A}" srcOrd="0" destOrd="0" presId="urn:microsoft.com/office/officeart/2005/8/layout/bProcess3"/>
    <dgm:cxn modelId="{6A7EE983-FBB7-4B00-B75B-0C6000D61346}" srcId="{6556334E-785A-4FDB-80BF-BECA54CD29F2}" destId="{74A62F36-F9FF-42CA-9891-485B0E1A4C0A}" srcOrd="3" destOrd="0" parTransId="{CFE7C117-6B91-4A67-A973-0305A0064574}" sibTransId="{18770C92-7DCA-45D5-8CBE-06D079F7CE12}"/>
    <dgm:cxn modelId="{CC089391-93E8-44DE-9B32-7D4E56E280F7}" srcId="{6556334E-785A-4FDB-80BF-BECA54CD29F2}" destId="{26446534-F5CD-4204-9B6B-0A3D2B22B898}" srcOrd="4" destOrd="0" parTransId="{F1620E31-36CB-4132-B2A1-CE90B87AEBDE}" sibTransId="{94483E73-0C18-4DF7-9061-03FC11BFE0C6}"/>
    <dgm:cxn modelId="{5879E9EA-418E-4FAC-AEB3-B750F608F392}" type="presParOf" srcId="{6898FB3E-60A1-4D97-A153-9A9E85CC2615}" destId="{A69DBCE4-6551-4AB7-BCED-9B67784D27FC}" srcOrd="0" destOrd="0" presId="urn:microsoft.com/office/officeart/2005/8/layout/bProcess3"/>
    <dgm:cxn modelId="{A43586F9-413F-432F-8CA1-736911A61DF2}" type="presParOf" srcId="{6898FB3E-60A1-4D97-A153-9A9E85CC2615}" destId="{74159A58-30B2-4BA2-895C-6C33CCFDEF7C}" srcOrd="1" destOrd="0" presId="urn:microsoft.com/office/officeart/2005/8/layout/bProcess3"/>
    <dgm:cxn modelId="{37D28254-3D90-40AC-AC7A-E78917216483}" type="presParOf" srcId="{74159A58-30B2-4BA2-895C-6C33CCFDEF7C}" destId="{AD7691D9-2C59-4686-A833-8B107EEB0CA1}" srcOrd="0" destOrd="0" presId="urn:microsoft.com/office/officeart/2005/8/layout/bProcess3"/>
    <dgm:cxn modelId="{2995A989-F5A7-4F8E-9210-9F74C6A79E1A}" type="presParOf" srcId="{6898FB3E-60A1-4D97-A153-9A9E85CC2615}" destId="{0AA64F6F-F4B2-44E1-B284-0004726B7103}" srcOrd="2" destOrd="0" presId="urn:microsoft.com/office/officeart/2005/8/layout/bProcess3"/>
    <dgm:cxn modelId="{8CB6E176-E941-4806-9324-B2CBA22C9413}" type="presParOf" srcId="{6898FB3E-60A1-4D97-A153-9A9E85CC2615}" destId="{22A9BA74-3B81-4098-9F60-E38193787F47}" srcOrd="3" destOrd="0" presId="urn:microsoft.com/office/officeart/2005/8/layout/bProcess3"/>
    <dgm:cxn modelId="{44FD0141-887D-4DA1-AF91-F4A6E68562C3}" type="presParOf" srcId="{22A9BA74-3B81-4098-9F60-E38193787F47}" destId="{D3FF0B0A-DFDD-403E-B6E8-D3633AB1A122}" srcOrd="0" destOrd="0" presId="urn:microsoft.com/office/officeart/2005/8/layout/bProcess3"/>
    <dgm:cxn modelId="{98A770C8-A2D7-4EFC-A025-DB397C320FFD}" type="presParOf" srcId="{6898FB3E-60A1-4D97-A153-9A9E85CC2615}" destId="{18E9A299-82E2-4072-A06C-D82CC4F345C8}" srcOrd="4" destOrd="0" presId="urn:microsoft.com/office/officeart/2005/8/layout/bProcess3"/>
    <dgm:cxn modelId="{3C14FA53-2993-42F2-85D8-BF2EF97D7E44}" type="presParOf" srcId="{6898FB3E-60A1-4D97-A153-9A9E85CC2615}" destId="{F15A0782-2103-4BA3-B151-5A33B1C9CF4B}" srcOrd="5" destOrd="0" presId="urn:microsoft.com/office/officeart/2005/8/layout/bProcess3"/>
    <dgm:cxn modelId="{1E83864E-C183-42DC-BC3B-2B851153C1F9}" type="presParOf" srcId="{F15A0782-2103-4BA3-B151-5A33B1C9CF4B}" destId="{D9A412AF-7144-4D1E-BB8C-C5852A895AE9}" srcOrd="0" destOrd="0" presId="urn:microsoft.com/office/officeart/2005/8/layout/bProcess3"/>
    <dgm:cxn modelId="{8D352FA7-DE45-47FA-A5E7-BD8C572ACBB2}" type="presParOf" srcId="{6898FB3E-60A1-4D97-A153-9A9E85CC2615}" destId="{C03D046A-9B76-4CD9-B1B5-32BFF301D28F}" srcOrd="6" destOrd="0" presId="urn:microsoft.com/office/officeart/2005/8/layout/bProcess3"/>
    <dgm:cxn modelId="{28BDECCD-EED7-4C9B-8522-B29C49A88C1E}" type="presParOf" srcId="{6898FB3E-60A1-4D97-A153-9A9E85CC2615}" destId="{58BBBC30-F10A-4DC5-9A5A-959C53FFFD53}" srcOrd="7" destOrd="0" presId="urn:microsoft.com/office/officeart/2005/8/layout/bProcess3"/>
    <dgm:cxn modelId="{3D203A5C-9DE9-4528-8FC4-FE7B776A0199}" type="presParOf" srcId="{58BBBC30-F10A-4DC5-9A5A-959C53FFFD53}" destId="{D1B51EF7-9F54-4FD7-AA67-966A33B3A85D}" srcOrd="0" destOrd="0" presId="urn:microsoft.com/office/officeart/2005/8/layout/bProcess3"/>
    <dgm:cxn modelId="{9EF36B80-0B5B-4CAE-BB93-8B17EF12EB04}" type="presParOf" srcId="{6898FB3E-60A1-4D97-A153-9A9E85CC2615}" destId="{CC2B76E9-1CFF-4A04-A18F-F9B83CD1CE2C}" srcOrd="8" destOrd="0" presId="urn:microsoft.com/office/officeart/2005/8/layout/bProcess3"/>
    <dgm:cxn modelId="{93B4ADDE-0A01-4036-B32A-608FFC4D1EA7}" type="presParOf" srcId="{6898FB3E-60A1-4D97-A153-9A9E85CC2615}" destId="{6CC230E9-8314-4AC6-B581-5A472D1A4F59}" srcOrd="9" destOrd="0" presId="urn:microsoft.com/office/officeart/2005/8/layout/bProcess3"/>
    <dgm:cxn modelId="{EF7781E2-9F8E-4730-A843-253D17ED00FF}" type="presParOf" srcId="{6CC230E9-8314-4AC6-B581-5A472D1A4F59}" destId="{AA465102-3891-406A-B297-F2ACC367EDA8}" srcOrd="0" destOrd="0" presId="urn:microsoft.com/office/officeart/2005/8/layout/bProcess3"/>
    <dgm:cxn modelId="{91BC7516-C73C-41B7-AC35-5B4F11ECEA6E}" type="presParOf" srcId="{6898FB3E-60A1-4D97-A153-9A9E85CC2615}" destId="{E7450FBC-AD17-4A74-9F41-CCF668BDC25A}" srcOrd="10" destOrd="0" presId="urn:microsoft.com/office/officeart/2005/8/layout/bProcess3"/>
    <dgm:cxn modelId="{C5C950AB-70FA-4482-B2CC-9AC5494DA13B}" type="presParOf" srcId="{6898FB3E-60A1-4D97-A153-9A9E85CC2615}" destId="{6A5BDFA2-7815-4CAD-ABCF-9F82096DA67B}" srcOrd="11" destOrd="0" presId="urn:microsoft.com/office/officeart/2005/8/layout/bProcess3"/>
    <dgm:cxn modelId="{7397A66C-7FDE-49AA-9587-FC2CC29910C5}" type="presParOf" srcId="{6A5BDFA2-7815-4CAD-ABCF-9F82096DA67B}" destId="{D72D909C-18F6-41E9-97EA-9ADA9734B83E}" srcOrd="0" destOrd="0" presId="urn:microsoft.com/office/officeart/2005/8/layout/bProcess3"/>
    <dgm:cxn modelId="{00F5A296-1227-4740-918F-A0C127A6B97A}" type="presParOf" srcId="{6898FB3E-60A1-4D97-A153-9A9E85CC2615}" destId="{16223E5E-BFB8-482F-BEE0-A4DC1972F36D}" srcOrd="12" destOrd="0" presId="urn:microsoft.com/office/officeart/2005/8/layout/bProcess3"/>
    <dgm:cxn modelId="{59D6BDDD-CF9A-4918-B8E8-F0AE0C831D58}" type="presParOf" srcId="{6898FB3E-60A1-4D97-A153-9A9E85CC2615}" destId="{92912693-22B5-40AA-A894-36F508D6F625}" srcOrd="13" destOrd="0" presId="urn:microsoft.com/office/officeart/2005/8/layout/bProcess3"/>
    <dgm:cxn modelId="{EE8692EF-3BCA-4341-9094-0F25DC9DB7A4}" type="presParOf" srcId="{92912693-22B5-40AA-A894-36F508D6F625}" destId="{41CD8C4A-4896-48AC-ADB3-43E412B57919}" srcOrd="0" destOrd="0" presId="urn:microsoft.com/office/officeart/2005/8/layout/bProcess3"/>
    <dgm:cxn modelId="{941C1998-AE69-4C98-8A79-9897FBC613DC}" type="presParOf" srcId="{6898FB3E-60A1-4D97-A153-9A9E85CC2615}" destId="{068C699C-E586-4D51-9055-5A76E52C6123}" srcOrd="14" destOrd="0" presId="urn:microsoft.com/office/officeart/2005/8/layout/bProcess3"/>
    <dgm:cxn modelId="{71F91CD0-245E-4F90-B622-7C20A7B94471}" type="presParOf" srcId="{6898FB3E-60A1-4D97-A153-9A9E85CC2615}" destId="{76EB9CF0-BCD4-46A2-9921-408255C0E943}" srcOrd="15" destOrd="0" presId="urn:microsoft.com/office/officeart/2005/8/layout/bProcess3"/>
    <dgm:cxn modelId="{CADEB967-E2CB-4B4E-94A2-6B4ABE4F438C}" type="presParOf" srcId="{76EB9CF0-BCD4-46A2-9921-408255C0E943}" destId="{A3A64DE2-BC2B-4ED6-92D7-CD82DF6688BB}" srcOrd="0" destOrd="0" presId="urn:microsoft.com/office/officeart/2005/8/layout/bProcess3"/>
    <dgm:cxn modelId="{2755AD95-10C3-441D-AE62-859549EC6C65}" type="presParOf" srcId="{6898FB3E-60A1-4D97-A153-9A9E85CC2615}" destId="{F3345A54-5AF8-46B6-BD25-F51942708FC8}" srcOrd="16" destOrd="0" presId="urn:microsoft.com/office/officeart/2005/8/layout/bProcess3"/>
    <dgm:cxn modelId="{AC6AED2F-B090-461E-AE9C-C13EE6EE80D1}" type="presParOf" srcId="{6898FB3E-60A1-4D97-A153-9A9E85CC2615}" destId="{827377EA-2897-4C0C-AB60-593B74A0CAFE}" srcOrd="17" destOrd="0" presId="urn:microsoft.com/office/officeart/2005/8/layout/bProcess3"/>
    <dgm:cxn modelId="{46528E97-E8BC-48DC-BD64-0FD0BA815729}" type="presParOf" srcId="{827377EA-2897-4C0C-AB60-593B74A0CAFE}" destId="{17D80225-ABB1-4988-9296-DBB9EC1DE678}" srcOrd="0" destOrd="0" presId="urn:microsoft.com/office/officeart/2005/8/layout/bProcess3"/>
    <dgm:cxn modelId="{D252701D-2923-4F77-B6B6-16A44FA1825B}" type="presParOf" srcId="{6898FB3E-60A1-4D97-A153-9A9E85CC2615}" destId="{CD7F4060-47E5-4AAF-81C0-0E169C024042}" srcOrd="18" destOrd="0" presId="urn:microsoft.com/office/officeart/2005/8/layout/bProcess3"/>
    <dgm:cxn modelId="{B621154A-1007-4611-8409-40033E6E1943}" type="presParOf" srcId="{6898FB3E-60A1-4D97-A153-9A9E85CC2615}" destId="{449DBC26-6C5B-481F-B9E9-ECBA8E09C32C}" srcOrd="19" destOrd="0" presId="urn:microsoft.com/office/officeart/2005/8/layout/bProcess3"/>
    <dgm:cxn modelId="{E4BCEB24-E1EA-4F56-AC4A-08D8F070ABEB}" type="presParOf" srcId="{449DBC26-6C5B-481F-B9E9-ECBA8E09C32C}" destId="{656037A1-96AF-44C4-9D99-D2EFD30E1063}" srcOrd="0" destOrd="0" presId="urn:microsoft.com/office/officeart/2005/8/layout/bProcess3"/>
    <dgm:cxn modelId="{0F048658-4C4C-4240-8D99-F74D7E553E3D}" type="presParOf" srcId="{6898FB3E-60A1-4D97-A153-9A9E85CC2615}" destId="{353B0382-EDB3-4E42-9B36-CE143E6EB23A}" srcOrd="20" destOrd="0" presId="urn:microsoft.com/office/officeart/2005/8/layout/bProcess3"/>
    <dgm:cxn modelId="{0F608F89-C19E-4113-83E1-27F405547A38}" type="presParOf" srcId="{6898FB3E-60A1-4D97-A153-9A9E85CC2615}" destId="{D3EB5813-B706-40B1-8B7C-33DEDD8AAE34}" srcOrd="21" destOrd="0" presId="urn:microsoft.com/office/officeart/2005/8/layout/bProcess3"/>
    <dgm:cxn modelId="{71501FD1-20EF-4D14-BBC0-8AD9062CED68}" type="presParOf" srcId="{D3EB5813-B706-40B1-8B7C-33DEDD8AAE34}" destId="{55177CE1-5D3A-4C1A-AC7A-B05ADFADEED0}" srcOrd="0" destOrd="0" presId="urn:microsoft.com/office/officeart/2005/8/layout/bProcess3"/>
    <dgm:cxn modelId="{F7D49052-CB2D-490C-B9FD-BA492846CF87}" type="presParOf" srcId="{6898FB3E-60A1-4D97-A153-9A9E85CC2615}" destId="{E51B597A-B33B-4528-ACEA-A32A6E834FFB}" srcOrd="22" destOrd="0" presId="urn:microsoft.com/office/officeart/2005/8/layout/bProcess3"/>
    <dgm:cxn modelId="{CAA83DD6-0A64-419B-9031-FD9BF8031BB1}" type="presParOf" srcId="{6898FB3E-60A1-4D97-A153-9A9E85CC2615}" destId="{E4F1EB88-B202-4140-8B9F-EF28214A93D8}" srcOrd="23" destOrd="0" presId="urn:microsoft.com/office/officeart/2005/8/layout/bProcess3"/>
    <dgm:cxn modelId="{E2FB72B6-CD42-4902-9621-93EC193B330F}" type="presParOf" srcId="{E4F1EB88-B202-4140-8B9F-EF28214A93D8}" destId="{0B9B6626-0531-46CC-890E-100F5FAD8822}" srcOrd="0" destOrd="0" presId="urn:microsoft.com/office/officeart/2005/8/layout/bProcess3"/>
    <dgm:cxn modelId="{2BFA30EA-286E-4BF1-819E-03D2AAE166E1}" type="presParOf" srcId="{6898FB3E-60A1-4D97-A153-9A9E85CC2615}" destId="{BB19789B-A9F6-490E-B4DF-24B2D0BFE329}" srcOrd="24" destOrd="0" presId="urn:microsoft.com/office/officeart/2005/8/layout/bProcess3"/>
    <dgm:cxn modelId="{30619C95-BC9B-4644-8D03-24362550906A}" type="presParOf" srcId="{6898FB3E-60A1-4D97-A153-9A9E85CC2615}" destId="{9E6FD227-E2EC-4737-AB9B-DF9EDC51B7C4}" srcOrd="25" destOrd="0" presId="urn:microsoft.com/office/officeart/2005/8/layout/bProcess3"/>
    <dgm:cxn modelId="{9F91B6C3-B2E5-4D52-8CC3-C48E18DAA21B}" type="presParOf" srcId="{9E6FD227-E2EC-4737-AB9B-DF9EDC51B7C4}" destId="{DE676BF3-329D-48A6-9441-E1D35B42843B}" srcOrd="0" destOrd="0" presId="urn:microsoft.com/office/officeart/2005/8/layout/bProcess3"/>
    <dgm:cxn modelId="{FBB0FF18-646C-43A2-91BB-3C8EFF09374C}" type="presParOf" srcId="{6898FB3E-60A1-4D97-A153-9A9E85CC2615}" destId="{E685E09B-F7D9-4673-8542-BDE21284EFB0}" srcOrd="26" destOrd="0" presId="urn:microsoft.com/office/officeart/2005/8/layout/bProcess3"/>
    <dgm:cxn modelId="{90FB1131-4E7E-4A68-AA6A-B3CC9E348712}" type="presParOf" srcId="{6898FB3E-60A1-4D97-A153-9A9E85CC2615}" destId="{57F2D2E7-F57F-4DDB-8CE7-36E7A904BA33}" srcOrd="27" destOrd="0" presId="urn:microsoft.com/office/officeart/2005/8/layout/bProcess3"/>
    <dgm:cxn modelId="{CDA49A4C-7D2B-4EB3-A473-364D4EA8D5E9}" type="presParOf" srcId="{57F2D2E7-F57F-4DDB-8CE7-36E7A904BA33}" destId="{1A45BA4F-F173-4535-B266-AE282B2BFA9D}" srcOrd="0" destOrd="0" presId="urn:microsoft.com/office/officeart/2005/8/layout/bProcess3"/>
    <dgm:cxn modelId="{12000A62-F0DD-4E44-983B-72E43A134ED1}" type="presParOf" srcId="{6898FB3E-60A1-4D97-A153-9A9E85CC2615}" destId="{7E1E9E95-C6F8-4A41-A5AB-240DFDB6E60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9E9845-79B0-4405-A64E-08F63507835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ECF563-92C0-44CA-832B-FAF6BAD67EB5}">
      <dgm:prSet phldrT="[Text]" custT="1"/>
      <dgm:spPr/>
      <dgm:t>
        <a:bodyPr/>
        <a:lstStyle/>
        <a:p>
          <a:r>
            <a:rPr lang="en-US" sz="1800" b="0" dirty="0" smtClean="0">
              <a:solidFill>
                <a:schemeClr val="tx1"/>
              </a:solidFill>
            </a:rPr>
            <a:t>United Nations Procurement Division, UN Secretariat (New York)</a:t>
          </a:r>
        </a:p>
        <a:p>
          <a:r>
            <a:rPr lang="en-US" sz="1800" b="0" dirty="0" smtClean="0">
              <a:solidFill>
                <a:schemeClr val="tx1"/>
              </a:solidFill>
            </a:rPr>
            <a:t>(for contracts more than $200,000)</a:t>
          </a:r>
          <a:endParaRPr lang="en-US" sz="1800" b="0" dirty="0">
            <a:solidFill>
              <a:schemeClr val="tx1"/>
            </a:solidFill>
          </a:endParaRPr>
        </a:p>
      </dgm:t>
    </dgm:pt>
    <dgm:pt modelId="{FB48AB15-914A-4575-A89C-550EE334AC9E}" type="parTrans" cxnId="{6DDEC4A3-5BFD-4418-970A-F0A1DB9E38C4}">
      <dgm:prSet/>
      <dgm:spPr/>
      <dgm:t>
        <a:bodyPr/>
        <a:lstStyle/>
        <a:p>
          <a:endParaRPr lang="en-US"/>
        </a:p>
      </dgm:t>
    </dgm:pt>
    <dgm:pt modelId="{ECB39944-A18A-4D04-BAE4-1B5FCC630908}" type="sibTrans" cxnId="{6DDEC4A3-5BFD-4418-970A-F0A1DB9E38C4}">
      <dgm:prSet/>
      <dgm:spPr/>
      <dgm:t>
        <a:bodyPr/>
        <a:lstStyle/>
        <a:p>
          <a:endParaRPr lang="en-US"/>
        </a:p>
      </dgm:t>
    </dgm:pt>
    <dgm:pt modelId="{9CE066D1-D6F6-4B87-8BEE-5881142A78BD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1800" b="0" dirty="0" smtClean="0">
              <a:solidFill>
                <a:schemeClr val="tx1"/>
              </a:solidFill>
            </a:rPr>
            <a:t>UNU Director of Admin.</a:t>
          </a:r>
        </a:p>
        <a:p>
          <a:pPr>
            <a:spcAft>
              <a:spcPts val="0"/>
            </a:spcAft>
          </a:pPr>
          <a:r>
            <a:rPr lang="en-US" sz="1800" b="0" dirty="0" smtClean="0"/>
            <a:t>(for contracts up </a:t>
          </a:r>
          <a:r>
            <a:rPr lang="en-US" sz="1800" b="0" dirty="0" smtClean="0"/>
            <a:t>to $200,000)</a:t>
          </a:r>
          <a:endParaRPr lang="en-US" sz="1800" b="0" dirty="0"/>
        </a:p>
      </dgm:t>
    </dgm:pt>
    <dgm:pt modelId="{0EB1FE91-65CB-4AFE-81ED-E99DAA8AF68B}" type="parTrans" cxnId="{D0373C70-66F7-42C6-9D28-28FFA0B10C71}">
      <dgm:prSet/>
      <dgm:spPr/>
      <dgm:t>
        <a:bodyPr/>
        <a:lstStyle/>
        <a:p>
          <a:endParaRPr lang="en-US"/>
        </a:p>
      </dgm:t>
    </dgm:pt>
    <dgm:pt modelId="{00469804-B83F-4902-A0AC-2E77F76E3621}" type="sibTrans" cxnId="{D0373C70-66F7-42C6-9D28-28FFA0B10C71}">
      <dgm:prSet/>
      <dgm:spPr/>
      <dgm:t>
        <a:bodyPr/>
        <a:lstStyle/>
        <a:p>
          <a:endParaRPr lang="en-US"/>
        </a:p>
      </dgm:t>
    </dgm:pt>
    <dgm:pt modelId="{F248D267-AB00-4CDB-B6D2-28ED14751C2F}">
      <dgm:prSet phldrT="[Text]" custT="1"/>
      <dgm:spPr/>
      <dgm:t>
        <a:bodyPr/>
        <a:lstStyle/>
        <a:p>
          <a:r>
            <a:rPr lang="en-US" sz="1800" b="0" dirty="0" smtClean="0">
              <a:solidFill>
                <a:schemeClr val="tx1"/>
              </a:solidFill>
            </a:rPr>
            <a:t>UNU Staff with sub-delegated procurement authority </a:t>
          </a:r>
          <a:r>
            <a:rPr lang="en-US" sz="1800" dirty="0" smtClean="0"/>
            <a:t>(for contracts up </a:t>
          </a:r>
          <a:r>
            <a:rPr lang="en-US" sz="1800" dirty="0" smtClean="0"/>
            <a:t>to $75,000)</a:t>
          </a:r>
          <a:endParaRPr lang="en-US" sz="1800" dirty="0"/>
        </a:p>
      </dgm:t>
    </dgm:pt>
    <dgm:pt modelId="{359585D1-9CA0-4510-B3DC-4877ED36AB8F}" type="parTrans" cxnId="{DC56F3AC-5214-48D6-9697-18C4F14B3100}">
      <dgm:prSet/>
      <dgm:spPr/>
      <dgm:t>
        <a:bodyPr/>
        <a:lstStyle/>
        <a:p>
          <a:endParaRPr lang="en-US"/>
        </a:p>
      </dgm:t>
    </dgm:pt>
    <dgm:pt modelId="{C39E329E-72CA-4F4A-9909-3F8182417EA7}" type="sibTrans" cxnId="{DC56F3AC-5214-48D6-9697-18C4F14B3100}">
      <dgm:prSet/>
      <dgm:spPr/>
      <dgm:t>
        <a:bodyPr/>
        <a:lstStyle/>
        <a:p>
          <a:endParaRPr lang="en-US"/>
        </a:p>
      </dgm:t>
    </dgm:pt>
    <dgm:pt modelId="{20FCBBC4-FB73-45D5-BC92-AE853E2B98D6}" type="pres">
      <dgm:prSet presAssocID="{EF9E9845-79B0-4405-A64E-08F63507835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ABA1158-A7B5-4CB7-9D82-F0227FA28FAF}" type="pres">
      <dgm:prSet presAssocID="{EF9E9845-79B0-4405-A64E-08F635078359}" presName="pyramid" presStyleLbl="node1" presStyleIdx="0" presStyleCnt="1" custFlipVert="1"/>
      <dgm:spPr/>
    </dgm:pt>
    <dgm:pt modelId="{628ACB47-B2F7-4A8E-905A-9CBB0B701E80}" type="pres">
      <dgm:prSet presAssocID="{EF9E9845-79B0-4405-A64E-08F635078359}" presName="theList" presStyleCnt="0"/>
      <dgm:spPr/>
    </dgm:pt>
    <dgm:pt modelId="{3F457995-C518-40B0-B5E8-D7AD3D2CDB6B}" type="pres">
      <dgm:prSet presAssocID="{B8ECF563-92C0-44CA-832B-FAF6BAD67EB5}" presName="aNode" presStyleLbl="fgAcc1" presStyleIdx="0" presStyleCnt="3" custScaleX="112621" custScaleY="66236" custLinFactNeighborX="-90774" custLinFactNeighborY="579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9D8496-6B23-4156-82EA-FB29F754C2B5}" type="pres">
      <dgm:prSet presAssocID="{B8ECF563-92C0-44CA-832B-FAF6BAD67EB5}" presName="aSpace" presStyleCnt="0"/>
      <dgm:spPr/>
    </dgm:pt>
    <dgm:pt modelId="{D6A6FBFB-C43C-4522-935D-AE000C97E137}" type="pres">
      <dgm:prSet presAssocID="{9CE066D1-D6F6-4B87-8BEE-5881142A78BD}" presName="aNode" presStyleLbl="fgAcc1" presStyleIdx="1" presStyleCnt="3" custScaleX="113909" custScaleY="49536" custLinFactY="2125" custLinFactNeighborX="-92784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497D87-FEE6-4D5E-9DB2-1D8D2C95ADF7}" type="pres">
      <dgm:prSet presAssocID="{9CE066D1-D6F6-4B87-8BEE-5881142A78BD}" presName="aSpace" presStyleCnt="0"/>
      <dgm:spPr/>
    </dgm:pt>
    <dgm:pt modelId="{0CCE4DAE-7B3D-4F15-B25A-600B1190870C}" type="pres">
      <dgm:prSet presAssocID="{F248D267-AB00-4CDB-B6D2-28ED14751C2F}" presName="aNode" presStyleLbl="fgAcc1" presStyleIdx="2" presStyleCnt="3" custScaleX="119576" custScaleY="52837" custLinFactY="7217" custLinFactNeighborX="-89164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1EB275-B3DD-4073-8E49-D107D4A8B82B}" type="pres">
      <dgm:prSet presAssocID="{F248D267-AB00-4CDB-B6D2-28ED14751C2F}" presName="aSpace" presStyleCnt="0"/>
      <dgm:spPr/>
    </dgm:pt>
  </dgm:ptLst>
  <dgm:cxnLst>
    <dgm:cxn modelId="{9A86DBC3-F8C3-41CB-B57A-1203447829D1}" type="presOf" srcId="{9CE066D1-D6F6-4B87-8BEE-5881142A78BD}" destId="{D6A6FBFB-C43C-4522-935D-AE000C97E137}" srcOrd="0" destOrd="0" presId="urn:microsoft.com/office/officeart/2005/8/layout/pyramid2"/>
    <dgm:cxn modelId="{DC56F3AC-5214-48D6-9697-18C4F14B3100}" srcId="{EF9E9845-79B0-4405-A64E-08F635078359}" destId="{F248D267-AB00-4CDB-B6D2-28ED14751C2F}" srcOrd="2" destOrd="0" parTransId="{359585D1-9CA0-4510-B3DC-4877ED36AB8F}" sibTransId="{C39E329E-72CA-4F4A-9909-3F8182417EA7}"/>
    <dgm:cxn modelId="{D0373C70-66F7-42C6-9D28-28FFA0B10C71}" srcId="{EF9E9845-79B0-4405-A64E-08F635078359}" destId="{9CE066D1-D6F6-4B87-8BEE-5881142A78BD}" srcOrd="1" destOrd="0" parTransId="{0EB1FE91-65CB-4AFE-81ED-E99DAA8AF68B}" sibTransId="{00469804-B83F-4902-A0AC-2E77F76E3621}"/>
    <dgm:cxn modelId="{6DDEC4A3-5BFD-4418-970A-F0A1DB9E38C4}" srcId="{EF9E9845-79B0-4405-A64E-08F635078359}" destId="{B8ECF563-92C0-44CA-832B-FAF6BAD67EB5}" srcOrd="0" destOrd="0" parTransId="{FB48AB15-914A-4575-A89C-550EE334AC9E}" sibTransId="{ECB39944-A18A-4D04-BAE4-1B5FCC630908}"/>
    <dgm:cxn modelId="{35ADD147-F6A7-4BF6-BAB0-0AAA009C5C3C}" type="presOf" srcId="{B8ECF563-92C0-44CA-832B-FAF6BAD67EB5}" destId="{3F457995-C518-40B0-B5E8-D7AD3D2CDB6B}" srcOrd="0" destOrd="0" presId="urn:microsoft.com/office/officeart/2005/8/layout/pyramid2"/>
    <dgm:cxn modelId="{82CC43F3-9AFE-4746-8427-5F1ADB791B0C}" type="presOf" srcId="{EF9E9845-79B0-4405-A64E-08F635078359}" destId="{20FCBBC4-FB73-45D5-BC92-AE853E2B98D6}" srcOrd="0" destOrd="0" presId="urn:microsoft.com/office/officeart/2005/8/layout/pyramid2"/>
    <dgm:cxn modelId="{F8888051-679E-424D-9FC0-4C11C88A0E3C}" type="presOf" srcId="{F248D267-AB00-4CDB-B6D2-28ED14751C2F}" destId="{0CCE4DAE-7B3D-4F15-B25A-600B1190870C}" srcOrd="0" destOrd="0" presId="urn:microsoft.com/office/officeart/2005/8/layout/pyramid2"/>
    <dgm:cxn modelId="{13978DE5-50DB-4EB2-A6F3-6B46A5D240E1}" type="presParOf" srcId="{20FCBBC4-FB73-45D5-BC92-AE853E2B98D6}" destId="{BABA1158-A7B5-4CB7-9D82-F0227FA28FAF}" srcOrd="0" destOrd="0" presId="urn:microsoft.com/office/officeart/2005/8/layout/pyramid2"/>
    <dgm:cxn modelId="{BEF5EF09-87BC-4F94-9E62-927C8D3F75F3}" type="presParOf" srcId="{20FCBBC4-FB73-45D5-BC92-AE853E2B98D6}" destId="{628ACB47-B2F7-4A8E-905A-9CBB0B701E80}" srcOrd="1" destOrd="0" presId="urn:microsoft.com/office/officeart/2005/8/layout/pyramid2"/>
    <dgm:cxn modelId="{0B556EA2-27E9-4EE6-8D69-8C5C65BD255E}" type="presParOf" srcId="{628ACB47-B2F7-4A8E-905A-9CBB0B701E80}" destId="{3F457995-C518-40B0-B5E8-D7AD3D2CDB6B}" srcOrd="0" destOrd="0" presId="urn:microsoft.com/office/officeart/2005/8/layout/pyramid2"/>
    <dgm:cxn modelId="{B8598C5E-E677-48CF-807A-BD3DBBEB4A26}" type="presParOf" srcId="{628ACB47-B2F7-4A8E-905A-9CBB0B701E80}" destId="{BE9D8496-6B23-4156-82EA-FB29F754C2B5}" srcOrd="1" destOrd="0" presId="urn:microsoft.com/office/officeart/2005/8/layout/pyramid2"/>
    <dgm:cxn modelId="{6FE18D1A-8666-4B96-9C14-AA990A215DD6}" type="presParOf" srcId="{628ACB47-B2F7-4A8E-905A-9CBB0B701E80}" destId="{D6A6FBFB-C43C-4522-935D-AE000C97E137}" srcOrd="2" destOrd="0" presId="urn:microsoft.com/office/officeart/2005/8/layout/pyramid2"/>
    <dgm:cxn modelId="{39669D5A-A0C7-4CFE-9390-C482F1B0206F}" type="presParOf" srcId="{628ACB47-B2F7-4A8E-905A-9CBB0B701E80}" destId="{12497D87-FEE6-4D5E-9DB2-1D8D2C95ADF7}" srcOrd="3" destOrd="0" presId="urn:microsoft.com/office/officeart/2005/8/layout/pyramid2"/>
    <dgm:cxn modelId="{4FD920CF-F890-4C19-A758-9E8D2DAB0B86}" type="presParOf" srcId="{628ACB47-B2F7-4A8E-905A-9CBB0B701E80}" destId="{0CCE4DAE-7B3D-4F15-B25A-600B1190870C}" srcOrd="4" destOrd="0" presId="urn:microsoft.com/office/officeart/2005/8/layout/pyramid2"/>
    <dgm:cxn modelId="{5C7DEBFE-FFBB-469F-A73D-6741BA7B6A57}" type="presParOf" srcId="{628ACB47-B2F7-4A8E-905A-9CBB0B701E80}" destId="{7C1EB275-B3DD-4073-8E49-D107D4A8B82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50573-0B84-4EDF-9618-DEEDDE656ED7}">
      <dsp:nvSpPr>
        <dsp:cNvPr id="0" name=""/>
        <dsp:cNvSpPr/>
      </dsp:nvSpPr>
      <dsp:spPr>
        <a:xfrm>
          <a:off x="3662558" y="2030149"/>
          <a:ext cx="1171826" cy="98026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solidFill>
              <a:sysClr val="windowText" lastClr="000000"/>
            </a:solidFill>
          </a:endParaRPr>
        </a:p>
      </dsp:txBody>
      <dsp:txXfrm>
        <a:off x="3834168" y="2173705"/>
        <a:ext cx="828606" cy="693149"/>
      </dsp:txXfrm>
    </dsp:sp>
    <dsp:sp modelId="{FCC347F3-9463-419A-B96E-1CBC95DBEEA9}">
      <dsp:nvSpPr>
        <dsp:cNvPr id="0" name=""/>
        <dsp:cNvSpPr/>
      </dsp:nvSpPr>
      <dsp:spPr>
        <a:xfrm rot="16200000">
          <a:off x="3932924" y="1249860"/>
          <a:ext cx="631094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3993757" y="1391804"/>
        <a:ext cx="509428" cy="243332"/>
      </dsp:txXfrm>
    </dsp:sp>
    <dsp:sp modelId="{FFEBA78A-E9C7-4E60-8842-793A8304698A}">
      <dsp:nvSpPr>
        <dsp:cNvPr id="0" name=""/>
        <dsp:cNvSpPr/>
      </dsp:nvSpPr>
      <dsp:spPr>
        <a:xfrm>
          <a:off x="3830989" y="4438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3953267" y="126716"/>
        <a:ext cx="590409" cy="590409"/>
      </dsp:txXfrm>
    </dsp:sp>
    <dsp:sp modelId="{FB3D1CD7-7664-4CEA-90A6-5DB11D9831F6}">
      <dsp:nvSpPr>
        <dsp:cNvPr id="0" name=""/>
        <dsp:cNvSpPr/>
      </dsp:nvSpPr>
      <dsp:spPr>
        <a:xfrm rot="18000000">
          <a:off x="4476933" y="1384201"/>
          <a:ext cx="620760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4507350" y="1517995"/>
        <a:ext cx="499094" cy="243332"/>
      </dsp:txXfrm>
    </dsp:sp>
    <dsp:sp modelId="{A08AAEA6-27E5-4729-B249-5A2FFA40F229}">
      <dsp:nvSpPr>
        <dsp:cNvPr id="0" name=""/>
        <dsp:cNvSpPr/>
      </dsp:nvSpPr>
      <dsp:spPr>
        <a:xfrm>
          <a:off x="4880168" y="285565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solidFill>
              <a:schemeClr val="bg1"/>
            </a:solidFill>
          </a:endParaRPr>
        </a:p>
      </dsp:txBody>
      <dsp:txXfrm>
        <a:off x="5002446" y="407843"/>
        <a:ext cx="590409" cy="590409"/>
      </dsp:txXfrm>
    </dsp:sp>
    <dsp:sp modelId="{94A9E975-8271-47C9-ACC9-F110600E8FA4}">
      <dsp:nvSpPr>
        <dsp:cNvPr id="0" name=""/>
        <dsp:cNvSpPr/>
      </dsp:nvSpPr>
      <dsp:spPr>
        <a:xfrm rot="19800000">
          <a:off x="4904940" y="1766511"/>
          <a:ext cx="595753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4913090" y="1878039"/>
        <a:ext cx="474087" cy="243332"/>
      </dsp:txXfrm>
    </dsp:sp>
    <dsp:sp modelId="{F86ECD75-87AA-4064-9FB3-416F7486D117}">
      <dsp:nvSpPr>
        <dsp:cNvPr id="0" name=""/>
        <dsp:cNvSpPr/>
      </dsp:nvSpPr>
      <dsp:spPr>
        <a:xfrm>
          <a:off x="5648220" y="1053617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5770498" y="1175895"/>
        <a:ext cx="590409" cy="590409"/>
      </dsp:txXfrm>
    </dsp:sp>
    <dsp:sp modelId="{0BB96C30-045D-41F9-A1CB-7CCE25493080}">
      <dsp:nvSpPr>
        <dsp:cNvPr id="0" name=""/>
        <dsp:cNvSpPr/>
      </dsp:nvSpPr>
      <dsp:spPr>
        <a:xfrm>
          <a:off x="5075277" y="2317502"/>
          <a:ext cx="580329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5075277" y="2398613"/>
        <a:ext cx="458663" cy="243332"/>
      </dsp:txXfrm>
    </dsp:sp>
    <dsp:sp modelId="{D0C30DC5-36CC-4F2F-87FD-0D97E965A3D4}">
      <dsp:nvSpPr>
        <dsp:cNvPr id="0" name=""/>
        <dsp:cNvSpPr/>
      </dsp:nvSpPr>
      <dsp:spPr>
        <a:xfrm>
          <a:off x="5929347" y="2102797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6051625" y="2225075"/>
        <a:ext cx="590409" cy="590409"/>
      </dsp:txXfrm>
    </dsp:sp>
    <dsp:sp modelId="{0820C8C7-076B-4519-968D-7FFC188EBC3A}">
      <dsp:nvSpPr>
        <dsp:cNvPr id="0" name=""/>
        <dsp:cNvSpPr/>
      </dsp:nvSpPr>
      <dsp:spPr>
        <a:xfrm rot="1800000">
          <a:off x="4904940" y="2868494"/>
          <a:ext cx="595753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4913090" y="2919189"/>
        <a:ext cx="474087" cy="243332"/>
      </dsp:txXfrm>
    </dsp:sp>
    <dsp:sp modelId="{954A0D04-EFBA-440A-83DF-7997C165EEFF}">
      <dsp:nvSpPr>
        <dsp:cNvPr id="0" name=""/>
        <dsp:cNvSpPr/>
      </dsp:nvSpPr>
      <dsp:spPr>
        <a:xfrm>
          <a:off x="5648220" y="3151976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5770498" y="3274254"/>
        <a:ext cx="590409" cy="590409"/>
      </dsp:txXfrm>
    </dsp:sp>
    <dsp:sp modelId="{89671D73-6164-4B04-B018-A9C23367EF5E}">
      <dsp:nvSpPr>
        <dsp:cNvPr id="0" name=""/>
        <dsp:cNvSpPr/>
      </dsp:nvSpPr>
      <dsp:spPr>
        <a:xfrm rot="3600000">
          <a:off x="4476933" y="3250804"/>
          <a:ext cx="620760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4507350" y="3279232"/>
        <a:ext cx="499094" cy="243332"/>
      </dsp:txXfrm>
    </dsp:sp>
    <dsp:sp modelId="{C15CDE3F-38AC-4C42-BC33-C6659D29602A}">
      <dsp:nvSpPr>
        <dsp:cNvPr id="0" name=""/>
        <dsp:cNvSpPr/>
      </dsp:nvSpPr>
      <dsp:spPr>
        <a:xfrm>
          <a:off x="4880168" y="3920028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solidFill>
              <a:sysClr val="windowText" lastClr="000000"/>
            </a:solidFill>
          </a:endParaRPr>
        </a:p>
      </dsp:txBody>
      <dsp:txXfrm>
        <a:off x="5002446" y="4042306"/>
        <a:ext cx="590409" cy="590409"/>
      </dsp:txXfrm>
    </dsp:sp>
    <dsp:sp modelId="{F1CE4374-4A66-4F68-8029-B106FD39D2AE}">
      <dsp:nvSpPr>
        <dsp:cNvPr id="0" name=""/>
        <dsp:cNvSpPr/>
      </dsp:nvSpPr>
      <dsp:spPr>
        <a:xfrm rot="5400000">
          <a:off x="3932924" y="3385144"/>
          <a:ext cx="631094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3993757" y="3405422"/>
        <a:ext cx="509428" cy="243332"/>
      </dsp:txXfrm>
    </dsp:sp>
    <dsp:sp modelId="{3D4537F5-B3EE-4835-88AA-9F9E55ABE531}">
      <dsp:nvSpPr>
        <dsp:cNvPr id="0" name=""/>
        <dsp:cNvSpPr/>
      </dsp:nvSpPr>
      <dsp:spPr>
        <a:xfrm>
          <a:off x="3830989" y="4201155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3953267" y="4323433"/>
        <a:ext cx="590409" cy="590409"/>
      </dsp:txXfrm>
    </dsp:sp>
    <dsp:sp modelId="{78D57144-175B-4D1D-AE73-45851C6D56A4}">
      <dsp:nvSpPr>
        <dsp:cNvPr id="0" name=""/>
        <dsp:cNvSpPr/>
      </dsp:nvSpPr>
      <dsp:spPr>
        <a:xfrm rot="7200000">
          <a:off x="3399249" y="3250804"/>
          <a:ext cx="620760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3490499" y="3279232"/>
        <a:ext cx="499094" cy="243332"/>
      </dsp:txXfrm>
    </dsp:sp>
    <dsp:sp modelId="{F89E79D3-25CE-4262-BA22-AEBD55B90A66}">
      <dsp:nvSpPr>
        <dsp:cNvPr id="0" name=""/>
        <dsp:cNvSpPr/>
      </dsp:nvSpPr>
      <dsp:spPr>
        <a:xfrm>
          <a:off x="2781809" y="3920028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9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2904087" y="4042306"/>
        <a:ext cx="590409" cy="590409"/>
      </dsp:txXfrm>
    </dsp:sp>
    <dsp:sp modelId="{C6F7817F-7B87-47C8-9F2F-B4793F2CFC65}">
      <dsp:nvSpPr>
        <dsp:cNvPr id="0" name=""/>
        <dsp:cNvSpPr/>
      </dsp:nvSpPr>
      <dsp:spPr>
        <a:xfrm rot="9000000">
          <a:off x="2996250" y="2868494"/>
          <a:ext cx="595753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3109766" y="2919189"/>
        <a:ext cx="474087" cy="243332"/>
      </dsp:txXfrm>
    </dsp:sp>
    <dsp:sp modelId="{77C4700E-5E9D-48C6-A88F-D78FDEF616E5}">
      <dsp:nvSpPr>
        <dsp:cNvPr id="0" name=""/>
        <dsp:cNvSpPr/>
      </dsp:nvSpPr>
      <dsp:spPr>
        <a:xfrm>
          <a:off x="2013757" y="3151976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10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2136035" y="3274254"/>
        <a:ext cx="590409" cy="590409"/>
      </dsp:txXfrm>
    </dsp:sp>
    <dsp:sp modelId="{54D61494-FFF5-4E2B-8915-622E47CC9EB2}">
      <dsp:nvSpPr>
        <dsp:cNvPr id="0" name=""/>
        <dsp:cNvSpPr/>
      </dsp:nvSpPr>
      <dsp:spPr>
        <a:xfrm rot="10800000">
          <a:off x="2841337" y="2317502"/>
          <a:ext cx="580329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2963003" y="2398613"/>
        <a:ext cx="458663" cy="243332"/>
      </dsp:txXfrm>
    </dsp:sp>
    <dsp:sp modelId="{38F3B55D-32C1-4D69-B88B-6BDD63A9955B}">
      <dsp:nvSpPr>
        <dsp:cNvPr id="0" name=""/>
        <dsp:cNvSpPr/>
      </dsp:nvSpPr>
      <dsp:spPr>
        <a:xfrm>
          <a:off x="1732630" y="2102797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1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solidFill>
              <a:schemeClr val="bg1"/>
            </a:solidFill>
          </a:endParaRPr>
        </a:p>
      </dsp:txBody>
      <dsp:txXfrm>
        <a:off x="1854908" y="2225075"/>
        <a:ext cx="590409" cy="590409"/>
      </dsp:txXfrm>
    </dsp:sp>
    <dsp:sp modelId="{DBA5624B-8F17-44AF-92DD-F569763DAEDF}">
      <dsp:nvSpPr>
        <dsp:cNvPr id="0" name=""/>
        <dsp:cNvSpPr/>
      </dsp:nvSpPr>
      <dsp:spPr>
        <a:xfrm rot="12600000">
          <a:off x="2996250" y="1766511"/>
          <a:ext cx="595753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3109766" y="1878039"/>
        <a:ext cx="474087" cy="243332"/>
      </dsp:txXfrm>
    </dsp:sp>
    <dsp:sp modelId="{A4A07D3D-D7E6-4884-9042-513DEA467360}">
      <dsp:nvSpPr>
        <dsp:cNvPr id="0" name=""/>
        <dsp:cNvSpPr/>
      </dsp:nvSpPr>
      <dsp:spPr>
        <a:xfrm>
          <a:off x="2013757" y="1053617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1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bg1"/>
              </a:solidFill>
            </a:rPr>
            <a:t>ana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2136035" y="1175895"/>
        <a:ext cx="590409" cy="590409"/>
      </dsp:txXfrm>
    </dsp:sp>
    <dsp:sp modelId="{9956560E-3F9C-4D34-8262-E6EDFEB9C4F9}">
      <dsp:nvSpPr>
        <dsp:cNvPr id="0" name=""/>
        <dsp:cNvSpPr/>
      </dsp:nvSpPr>
      <dsp:spPr>
        <a:xfrm rot="14400000">
          <a:off x="3399249" y="1384201"/>
          <a:ext cx="620760" cy="405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490499" y="1517995"/>
        <a:ext cx="499094" cy="243332"/>
      </dsp:txXfrm>
    </dsp:sp>
    <dsp:sp modelId="{85E5BE47-A44E-4A87-B3B6-BC4051704B0A}">
      <dsp:nvSpPr>
        <dsp:cNvPr id="0" name=""/>
        <dsp:cNvSpPr/>
      </dsp:nvSpPr>
      <dsp:spPr>
        <a:xfrm>
          <a:off x="2781809" y="285565"/>
          <a:ext cx="834965" cy="834965"/>
        </a:xfrm>
        <a:prstGeom prst="ellipse">
          <a:avLst/>
        </a:prstGeom>
        <a:blipFill rotWithShape="0">
          <a:blip xmlns:r="http://schemas.openxmlformats.org/officeDocument/2006/relationships" r:embed="rId1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500" kern="1200"/>
        </a:p>
      </dsp:txBody>
      <dsp:txXfrm>
        <a:off x="2904087" y="407843"/>
        <a:ext cx="590409" cy="5904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957599-D5B9-48AC-8ECC-50B91ADA1A13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000" b="1" kern="1200" dirty="0" smtClean="0"/>
            <a:t>Direct Contracting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(for procurement expenditure below US$4,000)	</a:t>
          </a:r>
          <a:endParaRPr lang="en-US" sz="2000" kern="1200" dirty="0"/>
        </a:p>
      </dsp:txBody>
      <dsp:txXfrm>
        <a:off x="460905" y="1047"/>
        <a:ext cx="3479899" cy="2087939"/>
      </dsp:txXfrm>
    </dsp:sp>
    <dsp:sp modelId="{FFC3BFBC-0403-4378-893F-1B5323300FF4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Request for Quotation (RFQ) </a:t>
          </a:r>
          <a:r>
            <a:rPr lang="en-US" sz="2000" kern="1200" dirty="0" smtClean="0"/>
            <a:t>(for procurement expenditure between $4,000 to $40,000)</a:t>
          </a:r>
          <a:endParaRPr lang="en-US" sz="2000" kern="1200" dirty="0"/>
        </a:p>
      </dsp:txBody>
      <dsp:txXfrm>
        <a:off x="4288794" y="1047"/>
        <a:ext cx="3479899" cy="2087939"/>
      </dsp:txXfrm>
    </dsp:sp>
    <dsp:sp modelId="{62405C9E-B7AA-44BF-A7ED-C3322A4CC93C}">
      <dsp:nvSpPr>
        <dsp:cNvPr id="0" name=""/>
        <dsp:cNvSpPr/>
      </dsp:nvSpPr>
      <dsp:spPr>
        <a:xfrm>
          <a:off x="460905" y="2436976"/>
          <a:ext cx="3479899" cy="208793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Invitation for Bid (ITB)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(for procurement expenditure above $40,000)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Applies to standard and/or  quantifiable deliverables</a:t>
          </a:r>
          <a:endParaRPr lang="en-US" sz="2000" kern="1200" dirty="0"/>
        </a:p>
      </dsp:txBody>
      <dsp:txXfrm>
        <a:off x="460905" y="2436976"/>
        <a:ext cx="3479899" cy="2087939"/>
      </dsp:txXfrm>
    </dsp:sp>
    <dsp:sp modelId="{5964D57F-0397-40A1-AD3E-E300F9E7DAC6}">
      <dsp:nvSpPr>
        <dsp:cNvPr id="0" name=""/>
        <dsp:cNvSpPr/>
      </dsp:nvSpPr>
      <dsp:spPr>
        <a:xfrm>
          <a:off x="4288794" y="2436976"/>
          <a:ext cx="3479899" cy="208793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Request for Proposal (RFP)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(for procurement expenditure above $40,000)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Applies to complex and/or non-quantifiable deliverables</a:t>
          </a:r>
          <a:endParaRPr lang="en-US" sz="2000" kern="1200" dirty="0"/>
        </a:p>
      </dsp:txBody>
      <dsp:txXfrm>
        <a:off x="4288794" y="2436976"/>
        <a:ext cx="3479899" cy="2087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159A58-30B2-4BA2-895C-6C33CCFDEF7C}">
      <dsp:nvSpPr>
        <dsp:cNvPr id="0" name=""/>
        <dsp:cNvSpPr/>
      </dsp:nvSpPr>
      <dsp:spPr>
        <a:xfrm>
          <a:off x="2189148" y="420860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342867" y="464799"/>
        <a:ext cx="17791" cy="3561"/>
      </dsp:txXfrm>
    </dsp:sp>
    <dsp:sp modelId="{A69DBCE4-6551-4AB7-BCED-9B67784D27FC}">
      <dsp:nvSpPr>
        <dsp:cNvPr id="0" name=""/>
        <dsp:cNvSpPr/>
      </dsp:nvSpPr>
      <dsp:spPr>
        <a:xfrm>
          <a:off x="643867" y="2456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advertises Request for Expression of Interest (REOI) </a:t>
          </a:r>
          <a:endParaRPr lang="en-US" sz="1500" kern="1200" dirty="0"/>
        </a:p>
      </dsp:txBody>
      <dsp:txXfrm>
        <a:off x="643867" y="2456"/>
        <a:ext cx="1547081" cy="928248"/>
      </dsp:txXfrm>
    </dsp:sp>
    <dsp:sp modelId="{22A9BA74-3B81-4098-9F60-E38193787F47}">
      <dsp:nvSpPr>
        <dsp:cNvPr id="0" name=""/>
        <dsp:cNvSpPr/>
      </dsp:nvSpPr>
      <dsp:spPr>
        <a:xfrm>
          <a:off x="4092059" y="420860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45777" y="464799"/>
        <a:ext cx="17791" cy="3561"/>
      </dsp:txXfrm>
    </dsp:sp>
    <dsp:sp modelId="{0AA64F6F-F4B2-44E1-B284-0004726B7103}">
      <dsp:nvSpPr>
        <dsp:cNvPr id="0" name=""/>
        <dsp:cNvSpPr/>
      </dsp:nvSpPr>
      <dsp:spPr>
        <a:xfrm>
          <a:off x="2546777" y="2456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Interested bidders submit Vendor Response Forms </a:t>
          </a:r>
          <a:endParaRPr lang="en-US" sz="1500" kern="1200" dirty="0"/>
        </a:p>
      </dsp:txBody>
      <dsp:txXfrm>
        <a:off x="2546777" y="2456"/>
        <a:ext cx="1547081" cy="928248"/>
      </dsp:txXfrm>
    </dsp:sp>
    <dsp:sp modelId="{F15A0782-2103-4BA3-B151-5A33B1C9CF4B}">
      <dsp:nvSpPr>
        <dsp:cNvPr id="0" name=""/>
        <dsp:cNvSpPr/>
      </dsp:nvSpPr>
      <dsp:spPr>
        <a:xfrm>
          <a:off x="6164390" y="420860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318109" y="464799"/>
        <a:ext cx="17791" cy="3561"/>
      </dsp:txXfrm>
    </dsp:sp>
    <dsp:sp modelId="{18E9A299-82E2-4072-A06C-D82CC4F345C8}">
      <dsp:nvSpPr>
        <dsp:cNvPr id="0" name=""/>
        <dsp:cNvSpPr/>
      </dsp:nvSpPr>
      <dsp:spPr>
        <a:xfrm>
          <a:off x="4449687" y="2456"/>
          <a:ext cx="1716502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sends solicitation documents to  interested bidders</a:t>
          </a:r>
          <a:endParaRPr lang="en-US" sz="1500" kern="1200" dirty="0"/>
        </a:p>
      </dsp:txBody>
      <dsp:txXfrm>
        <a:off x="4449687" y="2456"/>
        <a:ext cx="1716502" cy="928248"/>
      </dsp:txXfrm>
    </dsp:sp>
    <dsp:sp modelId="{58BBBC30-F10A-4DC5-9A5A-959C53FFFD53}">
      <dsp:nvSpPr>
        <dsp:cNvPr id="0" name=""/>
        <dsp:cNvSpPr/>
      </dsp:nvSpPr>
      <dsp:spPr>
        <a:xfrm>
          <a:off x="1417407" y="928905"/>
          <a:ext cx="5878152" cy="325228"/>
        </a:xfrm>
        <a:custGeom>
          <a:avLst/>
          <a:gdLst/>
          <a:ahLst/>
          <a:cxnLst/>
          <a:rect l="0" t="0" r="0" b="0"/>
          <a:pathLst>
            <a:path>
              <a:moveTo>
                <a:pt x="5878152" y="0"/>
              </a:moveTo>
              <a:lnTo>
                <a:pt x="5878152" y="179714"/>
              </a:lnTo>
              <a:lnTo>
                <a:pt x="0" y="179714"/>
              </a:lnTo>
              <a:lnTo>
                <a:pt x="0" y="325228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09261" y="1089738"/>
        <a:ext cx="294445" cy="3561"/>
      </dsp:txXfrm>
    </dsp:sp>
    <dsp:sp modelId="{C03D046A-9B76-4CD9-B1B5-32BFF301D28F}">
      <dsp:nvSpPr>
        <dsp:cNvPr id="0" name=""/>
        <dsp:cNvSpPr/>
      </dsp:nvSpPr>
      <dsp:spPr>
        <a:xfrm>
          <a:off x="6522019" y="2456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Bidders confirm intention to participate</a:t>
          </a:r>
          <a:endParaRPr lang="en-US" sz="1500" kern="1200" dirty="0"/>
        </a:p>
      </dsp:txBody>
      <dsp:txXfrm>
        <a:off x="6522019" y="2456"/>
        <a:ext cx="1547081" cy="928248"/>
      </dsp:txXfrm>
    </dsp:sp>
    <dsp:sp modelId="{6CC230E9-8314-4AC6-B581-5A472D1A4F59}">
      <dsp:nvSpPr>
        <dsp:cNvPr id="0" name=""/>
        <dsp:cNvSpPr/>
      </dsp:nvSpPr>
      <dsp:spPr>
        <a:xfrm>
          <a:off x="2189148" y="1704938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342867" y="1748877"/>
        <a:ext cx="17791" cy="3561"/>
      </dsp:txXfrm>
    </dsp:sp>
    <dsp:sp modelId="{CC2B76E9-1CFF-4A04-A18F-F9B83CD1CE2C}">
      <dsp:nvSpPr>
        <dsp:cNvPr id="0" name=""/>
        <dsp:cNvSpPr/>
      </dsp:nvSpPr>
      <dsp:spPr>
        <a:xfrm>
          <a:off x="643867" y="1286534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Bidders attend pre-offer conference </a:t>
          </a:r>
          <a:endParaRPr lang="en-US" sz="1500" kern="1200" dirty="0"/>
        </a:p>
      </dsp:txBody>
      <dsp:txXfrm>
        <a:off x="643867" y="1286534"/>
        <a:ext cx="1547081" cy="928248"/>
      </dsp:txXfrm>
    </dsp:sp>
    <dsp:sp modelId="{6A5BDFA2-7815-4CAD-ABCF-9F82096DA67B}">
      <dsp:nvSpPr>
        <dsp:cNvPr id="0" name=""/>
        <dsp:cNvSpPr/>
      </dsp:nvSpPr>
      <dsp:spPr>
        <a:xfrm>
          <a:off x="4092059" y="1704938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45777" y="1748877"/>
        <a:ext cx="17791" cy="3561"/>
      </dsp:txXfrm>
    </dsp:sp>
    <dsp:sp modelId="{E7450FBC-AD17-4A74-9F41-CCF668BDC25A}">
      <dsp:nvSpPr>
        <dsp:cNvPr id="0" name=""/>
        <dsp:cNvSpPr/>
      </dsp:nvSpPr>
      <dsp:spPr>
        <a:xfrm>
          <a:off x="2546777" y="1286534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Questions and Answers</a:t>
          </a:r>
          <a:endParaRPr lang="en-US" sz="1500" kern="1200" dirty="0"/>
        </a:p>
      </dsp:txBody>
      <dsp:txXfrm>
        <a:off x="2546777" y="1286534"/>
        <a:ext cx="1547081" cy="928248"/>
      </dsp:txXfrm>
    </dsp:sp>
    <dsp:sp modelId="{92912693-22B5-40AA-A894-36F508D6F625}">
      <dsp:nvSpPr>
        <dsp:cNvPr id="0" name=""/>
        <dsp:cNvSpPr/>
      </dsp:nvSpPr>
      <dsp:spPr>
        <a:xfrm>
          <a:off x="5994969" y="1704938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148688" y="1748877"/>
        <a:ext cx="17791" cy="3561"/>
      </dsp:txXfrm>
    </dsp:sp>
    <dsp:sp modelId="{16223E5E-BFB8-482F-BEE0-A4DC1972F36D}">
      <dsp:nvSpPr>
        <dsp:cNvPr id="0" name=""/>
        <dsp:cNvSpPr/>
      </dsp:nvSpPr>
      <dsp:spPr>
        <a:xfrm>
          <a:off x="4449687" y="1286534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Bidders submit bid proposal before closing deadline</a:t>
          </a:r>
          <a:endParaRPr lang="en-US" sz="1500" kern="1200" dirty="0"/>
        </a:p>
      </dsp:txBody>
      <dsp:txXfrm>
        <a:off x="4449687" y="1286534"/>
        <a:ext cx="1547081" cy="928248"/>
      </dsp:txXfrm>
    </dsp:sp>
    <dsp:sp modelId="{76EB9CF0-BCD4-46A2-9921-408255C0E943}">
      <dsp:nvSpPr>
        <dsp:cNvPr id="0" name=""/>
        <dsp:cNvSpPr/>
      </dsp:nvSpPr>
      <dsp:spPr>
        <a:xfrm>
          <a:off x="1417407" y="2212983"/>
          <a:ext cx="5708731" cy="325228"/>
        </a:xfrm>
        <a:custGeom>
          <a:avLst/>
          <a:gdLst/>
          <a:ahLst/>
          <a:cxnLst/>
          <a:rect l="0" t="0" r="0" b="0"/>
          <a:pathLst>
            <a:path>
              <a:moveTo>
                <a:pt x="5708731" y="0"/>
              </a:moveTo>
              <a:lnTo>
                <a:pt x="5708731" y="179714"/>
              </a:lnTo>
              <a:lnTo>
                <a:pt x="0" y="179714"/>
              </a:lnTo>
              <a:lnTo>
                <a:pt x="0" y="325228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8778" y="2373816"/>
        <a:ext cx="285990" cy="3561"/>
      </dsp:txXfrm>
    </dsp:sp>
    <dsp:sp modelId="{068C699C-E586-4D51-9055-5A76E52C6123}">
      <dsp:nvSpPr>
        <dsp:cNvPr id="0" name=""/>
        <dsp:cNvSpPr/>
      </dsp:nvSpPr>
      <dsp:spPr>
        <a:xfrm>
          <a:off x="6352598" y="1286534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Bidders attend public bid opening </a:t>
          </a:r>
          <a:endParaRPr lang="en-US" sz="1500" kern="1200" dirty="0"/>
        </a:p>
      </dsp:txBody>
      <dsp:txXfrm>
        <a:off x="6352598" y="1286534"/>
        <a:ext cx="1547081" cy="928248"/>
      </dsp:txXfrm>
    </dsp:sp>
    <dsp:sp modelId="{827377EA-2897-4C0C-AB60-593B74A0CAFE}">
      <dsp:nvSpPr>
        <dsp:cNvPr id="0" name=""/>
        <dsp:cNvSpPr/>
      </dsp:nvSpPr>
      <dsp:spPr>
        <a:xfrm>
          <a:off x="2189148" y="2989016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342867" y="3032955"/>
        <a:ext cx="17791" cy="3561"/>
      </dsp:txXfrm>
    </dsp:sp>
    <dsp:sp modelId="{F3345A54-5AF8-46B6-BD25-F51942708FC8}">
      <dsp:nvSpPr>
        <dsp:cNvPr id="0" name=""/>
        <dsp:cNvSpPr/>
      </dsp:nvSpPr>
      <dsp:spPr>
        <a:xfrm>
          <a:off x="643867" y="2570611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conducts evaluation of bid proposals</a:t>
          </a:r>
          <a:endParaRPr lang="en-US" sz="1500" kern="1200" dirty="0"/>
        </a:p>
      </dsp:txBody>
      <dsp:txXfrm>
        <a:off x="643867" y="2570611"/>
        <a:ext cx="1547081" cy="928248"/>
      </dsp:txXfrm>
    </dsp:sp>
    <dsp:sp modelId="{449DBC26-6C5B-481F-B9E9-ECBA8E09C32C}">
      <dsp:nvSpPr>
        <dsp:cNvPr id="0" name=""/>
        <dsp:cNvSpPr/>
      </dsp:nvSpPr>
      <dsp:spPr>
        <a:xfrm>
          <a:off x="4092059" y="2989016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45777" y="3032955"/>
        <a:ext cx="17791" cy="3561"/>
      </dsp:txXfrm>
    </dsp:sp>
    <dsp:sp modelId="{CD7F4060-47E5-4AAF-81C0-0E169C024042}">
      <dsp:nvSpPr>
        <dsp:cNvPr id="0" name=""/>
        <dsp:cNvSpPr/>
      </dsp:nvSpPr>
      <dsp:spPr>
        <a:xfrm>
          <a:off x="2546777" y="2570611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issues notice of award</a:t>
          </a:r>
          <a:endParaRPr lang="en-US" sz="1500" kern="1200" dirty="0"/>
        </a:p>
      </dsp:txBody>
      <dsp:txXfrm>
        <a:off x="2546777" y="2570611"/>
        <a:ext cx="1547081" cy="928248"/>
      </dsp:txXfrm>
    </dsp:sp>
    <dsp:sp modelId="{D3EB5813-B706-40B1-8B7C-33DEDD8AAE34}">
      <dsp:nvSpPr>
        <dsp:cNvPr id="0" name=""/>
        <dsp:cNvSpPr/>
      </dsp:nvSpPr>
      <dsp:spPr>
        <a:xfrm>
          <a:off x="5994969" y="2989016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148688" y="3032955"/>
        <a:ext cx="17791" cy="3561"/>
      </dsp:txXfrm>
    </dsp:sp>
    <dsp:sp modelId="{353B0382-EDB3-4E42-9B36-CE143E6EB23A}">
      <dsp:nvSpPr>
        <dsp:cNvPr id="0" name=""/>
        <dsp:cNvSpPr/>
      </dsp:nvSpPr>
      <dsp:spPr>
        <a:xfrm>
          <a:off x="4449687" y="2570611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Contract is finalized/issued</a:t>
          </a:r>
          <a:endParaRPr lang="en-US" sz="1500" kern="1200" dirty="0"/>
        </a:p>
      </dsp:txBody>
      <dsp:txXfrm>
        <a:off x="4449687" y="2570611"/>
        <a:ext cx="1547081" cy="928248"/>
      </dsp:txXfrm>
    </dsp:sp>
    <dsp:sp modelId="{E4F1EB88-B202-4140-8B9F-EF28214A93D8}">
      <dsp:nvSpPr>
        <dsp:cNvPr id="0" name=""/>
        <dsp:cNvSpPr/>
      </dsp:nvSpPr>
      <dsp:spPr>
        <a:xfrm>
          <a:off x="1417407" y="3497060"/>
          <a:ext cx="5708731" cy="325228"/>
        </a:xfrm>
        <a:custGeom>
          <a:avLst/>
          <a:gdLst/>
          <a:ahLst/>
          <a:cxnLst/>
          <a:rect l="0" t="0" r="0" b="0"/>
          <a:pathLst>
            <a:path>
              <a:moveTo>
                <a:pt x="5708731" y="0"/>
              </a:moveTo>
              <a:lnTo>
                <a:pt x="5708731" y="179714"/>
              </a:lnTo>
              <a:lnTo>
                <a:pt x="0" y="179714"/>
              </a:lnTo>
              <a:lnTo>
                <a:pt x="0" y="325228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8778" y="3657894"/>
        <a:ext cx="285990" cy="3561"/>
      </dsp:txXfrm>
    </dsp:sp>
    <dsp:sp modelId="{E51B597A-B33B-4528-ACEA-A32A6E834FFB}">
      <dsp:nvSpPr>
        <dsp:cNvPr id="0" name=""/>
        <dsp:cNvSpPr/>
      </dsp:nvSpPr>
      <dsp:spPr>
        <a:xfrm>
          <a:off x="6352598" y="2570611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Contractor delivers goods</a:t>
          </a:r>
          <a:endParaRPr lang="en-US" sz="1500" kern="1200" dirty="0"/>
        </a:p>
      </dsp:txBody>
      <dsp:txXfrm>
        <a:off x="6352598" y="2570611"/>
        <a:ext cx="1547081" cy="928248"/>
      </dsp:txXfrm>
    </dsp:sp>
    <dsp:sp modelId="{9E6FD227-E2EC-4737-AB9B-DF9EDC51B7C4}">
      <dsp:nvSpPr>
        <dsp:cNvPr id="0" name=""/>
        <dsp:cNvSpPr/>
      </dsp:nvSpPr>
      <dsp:spPr>
        <a:xfrm>
          <a:off x="2189148" y="4273094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342867" y="4317033"/>
        <a:ext cx="17791" cy="3561"/>
      </dsp:txXfrm>
    </dsp:sp>
    <dsp:sp modelId="{BB19789B-A9F6-490E-B4DF-24B2D0BFE329}">
      <dsp:nvSpPr>
        <dsp:cNvPr id="0" name=""/>
        <dsp:cNvSpPr/>
      </dsp:nvSpPr>
      <dsp:spPr>
        <a:xfrm>
          <a:off x="643867" y="3854689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confirms satisfactory receipt</a:t>
          </a:r>
          <a:endParaRPr lang="en-US" sz="1500" kern="1200" dirty="0"/>
        </a:p>
      </dsp:txBody>
      <dsp:txXfrm>
        <a:off x="643867" y="3854689"/>
        <a:ext cx="1547081" cy="928248"/>
      </dsp:txXfrm>
    </dsp:sp>
    <dsp:sp modelId="{57F2D2E7-F57F-4DDB-8CE7-36E7A904BA33}">
      <dsp:nvSpPr>
        <dsp:cNvPr id="0" name=""/>
        <dsp:cNvSpPr/>
      </dsp:nvSpPr>
      <dsp:spPr>
        <a:xfrm>
          <a:off x="4092059" y="4273094"/>
          <a:ext cx="3252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228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45777" y="4317033"/>
        <a:ext cx="17791" cy="3561"/>
      </dsp:txXfrm>
    </dsp:sp>
    <dsp:sp modelId="{E685E09B-F7D9-4673-8542-BDE21284EFB0}">
      <dsp:nvSpPr>
        <dsp:cNvPr id="0" name=""/>
        <dsp:cNvSpPr/>
      </dsp:nvSpPr>
      <dsp:spPr>
        <a:xfrm>
          <a:off x="2546777" y="3854689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Contractor issues invoice</a:t>
          </a:r>
          <a:endParaRPr lang="en-US" sz="1500" kern="1200" dirty="0"/>
        </a:p>
      </dsp:txBody>
      <dsp:txXfrm>
        <a:off x="2546777" y="3854689"/>
        <a:ext cx="1547081" cy="928248"/>
      </dsp:txXfrm>
    </dsp:sp>
    <dsp:sp modelId="{7E1E9E95-C6F8-4A41-A5AB-240DFDB6E60C}">
      <dsp:nvSpPr>
        <dsp:cNvPr id="0" name=""/>
        <dsp:cNvSpPr/>
      </dsp:nvSpPr>
      <dsp:spPr>
        <a:xfrm>
          <a:off x="4449687" y="3854689"/>
          <a:ext cx="1547081" cy="9282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UNU issues payment</a:t>
          </a:r>
          <a:endParaRPr lang="en-US" sz="1500" kern="1200" dirty="0"/>
        </a:p>
      </dsp:txBody>
      <dsp:txXfrm>
        <a:off x="4449687" y="3854689"/>
        <a:ext cx="1547081" cy="9282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BA1158-A7B5-4CB7-9D82-F0227FA28FAF}">
      <dsp:nvSpPr>
        <dsp:cNvPr id="0" name=""/>
        <dsp:cNvSpPr/>
      </dsp:nvSpPr>
      <dsp:spPr>
        <a:xfrm flipV="1">
          <a:off x="773139" y="0"/>
          <a:ext cx="4896544" cy="489654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57995-C518-40B0-B5E8-D7AD3D2CDB6B}">
      <dsp:nvSpPr>
        <dsp:cNvPr id="0" name=""/>
        <dsp:cNvSpPr/>
      </dsp:nvSpPr>
      <dsp:spPr>
        <a:xfrm>
          <a:off x="131450" y="628575"/>
          <a:ext cx="3584448" cy="12580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solidFill>
                <a:schemeClr val="tx1"/>
              </a:solidFill>
            </a:rPr>
            <a:t>United Nations Procurement Division, UN Secretariat (New York)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solidFill>
                <a:schemeClr val="tx1"/>
              </a:solidFill>
            </a:rPr>
            <a:t>(for contracts more than $200,000)</a:t>
          </a:r>
          <a:endParaRPr lang="en-US" sz="1800" b="0" kern="1200" dirty="0">
            <a:solidFill>
              <a:schemeClr val="tx1"/>
            </a:solidFill>
          </a:endParaRPr>
        </a:p>
      </dsp:txBody>
      <dsp:txXfrm>
        <a:off x="192862" y="689987"/>
        <a:ext cx="3461624" cy="1135211"/>
      </dsp:txXfrm>
    </dsp:sp>
    <dsp:sp modelId="{D6A6FBFB-C43C-4522-935D-AE000C97E137}">
      <dsp:nvSpPr>
        <dsp:cNvPr id="0" name=""/>
        <dsp:cNvSpPr/>
      </dsp:nvSpPr>
      <dsp:spPr>
        <a:xfrm>
          <a:off x="46980" y="2264161"/>
          <a:ext cx="3625442" cy="94084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800" b="0" kern="1200" dirty="0" smtClean="0">
              <a:solidFill>
                <a:schemeClr val="tx1"/>
              </a:solidFill>
            </a:rPr>
            <a:t>UNU Director of Admin.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800" b="0" kern="1200" dirty="0" smtClean="0"/>
            <a:t>(for contracts up </a:t>
          </a:r>
          <a:r>
            <a:rPr lang="en-US" sz="1800" b="0" kern="1200" dirty="0" smtClean="0"/>
            <a:t>to $200,000)</a:t>
          </a:r>
          <a:endParaRPr lang="en-US" sz="1800" b="0" kern="1200" dirty="0"/>
        </a:p>
      </dsp:txBody>
      <dsp:txXfrm>
        <a:off x="92908" y="2310089"/>
        <a:ext cx="3533586" cy="848992"/>
      </dsp:txXfrm>
    </dsp:sp>
    <dsp:sp modelId="{0CCE4DAE-7B3D-4F15-B25A-600B1190870C}">
      <dsp:nvSpPr>
        <dsp:cNvPr id="0" name=""/>
        <dsp:cNvSpPr/>
      </dsp:nvSpPr>
      <dsp:spPr>
        <a:xfrm>
          <a:off x="72012" y="3539138"/>
          <a:ext cx="3805809" cy="100354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solidFill>
                <a:schemeClr val="tx1"/>
              </a:solidFill>
            </a:rPr>
            <a:t>UNU Staff with sub-delegated procurement authority </a:t>
          </a:r>
          <a:r>
            <a:rPr lang="en-US" sz="1800" kern="1200" dirty="0" smtClean="0"/>
            <a:t>(for contracts up </a:t>
          </a:r>
          <a:r>
            <a:rPr lang="en-US" sz="1800" kern="1200" dirty="0" smtClean="0"/>
            <a:t>to $75,000)</a:t>
          </a:r>
          <a:endParaRPr lang="en-US" sz="1800" kern="1200" dirty="0"/>
        </a:p>
      </dsp:txBody>
      <dsp:txXfrm>
        <a:off x="121001" y="3588127"/>
        <a:ext cx="3707831" cy="9055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C7B3A-DBF5-47BE-925A-3224A608269C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83001-441C-4CFD-8AA2-B028F90F8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23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CC41-75DA-4A35-A1A4-EB41A5F66D48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193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CE59B-FDDF-4647-92CE-AD5EDA66D090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934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714F-4DEC-4FC2-A1E4-7953C08D6C23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83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D5EE8-F0A1-41F1-A6F6-91A78961B8EF}" type="datetime1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01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54953-CA00-47AA-9EDA-DA976EDBB8C8}" type="datetime1">
              <a:rPr lang="en-US" smtClean="0"/>
              <a:t>9/9/2016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764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FC0B-2152-4FA1-BEBD-42977CAFBA22}" type="datetime1">
              <a:rPr lang="en-US" smtClean="0"/>
              <a:t>9/9/2016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08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15B01-5928-4D39-8E59-1B94DD38787A}" type="datetime1">
              <a:rPr lang="en-US" smtClean="0"/>
              <a:t>9/9/2016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42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DF4A-1D3D-40E2-973B-8A5F731E68BE}" type="datetime1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59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2E2F9-D3EE-4E5C-B4FD-263228D042AA}" type="datetime1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62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4321-A5A2-4467-9478-3A92594C0323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832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69FCC-A75C-44B1-9E21-A114B463A9D4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07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59B0F-AB78-468F-85E0-F2B27AADD020}" type="datetime1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19A8A-27D0-47D9-AB8F-57B27E9A6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835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79106"/>
            <a:ext cx="7704856" cy="515524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9612" y="5934354"/>
            <a:ext cx="6400800" cy="1273696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UN University- Procurement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980727"/>
            <a:ext cx="2304256" cy="8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78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Establishment of the UNU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92023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United Nations General Assembly, on its 27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session on 11 </a:t>
            </a:r>
            <a:r>
              <a:rPr lang="en-US" sz="2800" dirty="0" smtClean="0"/>
              <a:t>Dec </a:t>
            </a:r>
            <a:r>
              <a:rPr lang="en-US" sz="2800" dirty="0" smtClean="0"/>
              <a:t>1972, approved the establishment of the UNU (resolution 2951 (XXVII)).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56992"/>
            <a:ext cx="5550643" cy="229023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61048"/>
            <a:ext cx="257175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8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93779"/>
            <a:ext cx="8136903" cy="1143000"/>
          </a:xfrm>
        </p:spPr>
        <p:txBody>
          <a:bodyPr/>
          <a:lstStyle/>
          <a:p>
            <a:r>
              <a:rPr lang="en-US" dirty="0" smtClean="0"/>
              <a:t>Mandate of the UNU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5194920" cy="4641379"/>
          </a:xfrm>
        </p:spPr>
        <p:txBody>
          <a:bodyPr>
            <a:normAutofit/>
          </a:bodyPr>
          <a:lstStyle/>
          <a:p>
            <a:r>
              <a:rPr lang="en-US" sz="2700" dirty="0" smtClean="0"/>
              <a:t>The UNU is a global think tank and postgraduate teaching organization </a:t>
            </a:r>
          </a:p>
          <a:p>
            <a:r>
              <a:rPr lang="en-US" sz="2700" dirty="0" smtClean="0"/>
              <a:t>Works with leading universities and research institutes in UN Member States</a:t>
            </a:r>
          </a:p>
          <a:p>
            <a:r>
              <a:rPr lang="en-US" sz="2700" dirty="0" smtClean="0"/>
              <a:t>Functions as a bridge between the international academic community and the UN system</a:t>
            </a:r>
            <a:r>
              <a:rPr lang="en-US" sz="3000" dirty="0" smtClean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601" y="1556792"/>
            <a:ext cx="2583361" cy="1728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602" y="3445701"/>
            <a:ext cx="2583361" cy="1734812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53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Headquarters of the UNU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10687"/>
            <a:ext cx="8013576" cy="18722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200" dirty="0" smtClean="0"/>
              <a:t>The UNU Headquarters is located in Tokyo</a:t>
            </a:r>
          </a:p>
          <a:p>
            <a:pPr>
              <a:spcBef>
                <a:spcPts val="0"/>
              </a:spcBef>
            </a:pPr>
            <a:r>
              <a:rPr lang="en-US" sz="2200" dirty="0" smtClean="0"/>
              <a:t>The iconic building was provided by the Ministry of Education, Culture, Sports, Science and Technology of Japan and handed over to the UNU in 1992</a:t>
            </a:r>
          </a:p>
          <a:p>
            <a:pPr>
              <a:spcBef>
                <a:spcPts val="0"/>
              </a:spcBef>
            </a:pPr>
            <a:r>
              <a:rPr lang="en-US" sz="2200" dirty="0" smtClean="0"/>
              <a:t>It was designed </a:t>
            </a:r>
            <a:r>
              <a:rPr lang="en-US" sz="2200" dirty="0"/>
              <a:t>by Dr. </a:t>
            </a:r>
            <a:r>
              <a:rPr lang="en-US" sz="2200" dirty="0" err="1"/>
              <a:t>Kenzo</a:t>
            </a:r>
            <a:r>
              <a:rPr lang="en-US" sz="2200" dirty="0"/>
              <a:t> </a:t>
            </a:r>
            <a:r>
              <a:rPr lang="en-US" sz="2200" dirty="0" err="1"/>
              <a:t>Tange</a:t>
            </a:r>
            <a:r>
              <a:rPr lang="en-US" sz="2200" dirty="0"/>
              <a:t> </a:t>
            </a:r>
            <a:r>
              <a:rPr lang="en-US" sz="2200" b="1" dirty="0" err="1"/>
              <a:t>Kenzō</a:t>
            </a:r>
            <a:r>
              <a:rPr lang="en-US" sz="2200" b="1" dirty="0"/>
              <a:t> </a:t>
            </a:r>
            <a:r>
              <a:rPr lang="en-US" sz="2200" b="1" dirty="0" err="1"/>
              <a:t>Tange</a:t>
            </a:r>
            <a:r>
              <a:rPr lang="en-US" sz="2200" dirty="0"/>
              <a:t> (</a:t>
            </a:r>
            <a:r>
              <a:rPr lang="ja-JP" altLang="en-US" sz="2200" dirty="0"/>
              <a:t>丹下 健三</a:t>
            </a:r>
            <a:r>
              <a:rPr lang="en-US" altLang="ja-JP" sz="2200" dirty="0"/>
              <a:t>) </a:t>
            </a:r>
            <a:r>
              <a:rPr lang="en-US" sz="2200" dirty="0" smtClean="0"/>
              <a:t>winner </a:t>
            </a:r>
            <a:r>
              <a:rPr lang="en-US" sz="2200" dirty="0"/>
              <a:t>of the 1987 Pritzker Prize for architecture . </a:t>
            </a:r>
          </a:p>
          <a:p>
            <a:pPr>
              <a:spcBef>
                <a:spcPts val="0"/>
              </a:spcBef>
            </a:pPr>
            <a:endParaRPr lang="en-US" sz="20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1773"/>
            <a:ext cx="4608512" cy="30667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421050"/>
            <a:ext cx="1747664" cy="2492322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500472" y="1340768"/>
            <a:ext cx="8143056" cy="5256584"/>
          </a:xfrm>
        </p:spPr>
        <p:txBody>
          <a:bodyPr>
            <a:normAutofit/>
          </a:bodyPr>
          <a:lstStyle/>
          <a:p>
            <a:pPr lvl="1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500" dirty="0"/>
          </a:p>
          <a:p>
            <a:endParaRPr lang="en-US" sz="2500" dirty="0"/>
          </a:p>
        </p:txBody>
      </p:sp>
      <p:sp>
        <p:nvSpPr>
          <p:cNvPr id="22" name="Rectangle 21"/>
          <p:cNvSpPr/>
          <p:nvPr/>
        </p:nvSpPr>
        <p:spPr>
          <a:xfrm>
            <a:off x="6804248" y="3626069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UNU-WIDER, Helsinki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321284" y="1257350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 smtClean="0">
                <a:effectLst/>
                <a:latin typeface="Calibri" panose="020F0502020204030204" pitchFamily="34" charset="0"/>
                <a:ea typeface="MS Mincho"/>
              </a:rPr>
              <a:t>UNU-CRIS, </a:t>
            </a: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Bruges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16216" y="2512305"/>
            <a:ext cx="1546860" cy="38100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UNU-EHS, Bonn</a:t>
            </a:r>
          </a:p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UNU-FLORES, Dresden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643062" y="4869160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UNU-BIOLAC, Caracas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869632" y="5664532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UNU-MERIT, Maastricht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35996" y="6367321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ea typeface="MS Mincho"/>
              </a:rPr>
              <a:t>UNU-GCM, Barcelona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572219" y="5793134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UNU-EGOV, </a:t>
            </a:r>
            <a:r>
              <a:rPr lang="en-US" sz="1600" dirty="0" err="1">
                <a:effectLst/>
                <a:latin typeface="Calibri" panose="020F0502020204030204" pitchFamily="34" charset="0"/>
                <a:ea typeface="MS Mincho"/>
              </a:rPr>
              <a:t>Guinaraes</a:t>
            </a:r>
            <a:endParaRPr lang="en-US" sz="1600" dirty="0">
              <a:effectLst/>
              <a:latin typeface="Calibri" panose="020F0502020204030204" pitchFamily="34" charset="0"/>
              <a:ea typeface="MS Mincho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99592" y="4745712"/>
            <a:ext cx="1546860" cy="42672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ea typeface="MS Mincho"/>
              </a:rPr>
              <a:t>UNU-IIGH, Kuala Lumpur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98789" y="3638081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 smtClean="0">
                <a:effectLst/>
                <a:ea typeface="MS Mincho"/>
              </a:rPr>
              <a:t>UNU-CS </a:t>
            </a:r>
          </a:p>
          <a:p>
            <a:pPr algn="ctr">
              <a:spcAft>
                <a:spcPts val="0"/>
              </a:spcAft>
            </a:pPr>
            <a:r>
              <a:rPr lang="en-US" sz="1600" dirty="0" smtClean="0">
                <a:effectLst/>
                <a:ea typeface="MS Mincho"/>
              </a:rPr>
              <a:t>Macau</a:t>
            </a:r>
            <a:endParaRPr lang="en-US" sz="1600" dirty="0">
              <a:effectLst/>
              <a:ea typeface="MS Mincho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59229" y="2260845"/>
            <a:ext cx="1546860" cy="25146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ea typeface="MS Mincho"/>
              </a:rPr>
              <a:t>UNU-INRA, Accra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960455" y="1503911"/>
            <a:ext cx="1546860" cy="35381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 smtClean="0">
                <a:effectLst/>
                <a:ea typeface="MS Mincho"/>
              </a:rPr>
              <a:t>UNU FTP, </a:t>
            </a:r>
            <a:r>
              <a:rPr lang="en-US" sz="1600" dirty="0" smtClean="0"/>
              <a:t>Reykjavík</a:t>
            </a:r>
            <a:endParaRPr lang="en-US" sz="1600" dirty="0">
              <a:effectLst/>
              <a:ea typeface="MS Mincho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9528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UNU Institutes </a:t>
            </a:r>
            <a:br>
              <a:rPr lang="en-US" dirty="0" smtClean="0"/>
            </a:br>
            <a:r>
              <a:rPr lang="en-US" sz="2200" dirty="0" smtClean="0"/>
              <a:t>The UNU encompasses </a:t>
            </a:r>
            <a:r>
              <a:rPr lang="en-US" sz="2200" dirty="0"/>
              <a:t>13 institutes in 12 countries around the world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757729" y="1776107"/>
            <a:ext cx="1546860" cy="25146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600" dirty="0">
                <a:effectLst/>
                <a:latin typeface="Calibri" panose="020F0502020204030204" pitchFamily="34" charset="0"/>
                <a:ea typeface="MS Mincho"/>
              </a:rPr>
              <a:t>UNU-INWEH, Hamilton</a:t>
            </a: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79564470"/>
              </p:ext>
            </p:extLst>
          </p:nvPr>
        </p:nvGraphicFramePr>
        <p:xfrm>
          <a:off x="251520" y="1412776"/>
          <a:ext cx="84969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527" y="4117062"/>
            <a:ext cx="16589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UNU Leadership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The UNU Council serves </a:t>
            </a:r>
            <a:r>
              <a:rPr lang="en-US" sz="2200" dirty="0"/>
              <a:t>as the governing board of </a:t>
            </a:r>
            <a:r>
              <a:rPr lang="en-US" sz="2200" dirty="0" smtClean="0"/>
              <a:t>the UNU</a:t>
            </a:r>
          </a:p>
          <a:p>
            <a:r>
              <a:rPr lang="en-US" sz="2200" dirty="0" smtClean="0"/>
              <a:t>Responsible </a:t>
            </a:r>
            <a:r>
              <a:rPr lang="en-US" sz="2200" dirty="0"/>
              <a:t>for devising the principles and policies that govern the </a:t>
            </a:r>
            <a:r>
              <a:rPr lang="en-US" sz="2200" dirty="0" smtClean="0"/>
              <a:t>UNU’s operations</a:t>
            </a:r>
            <a:r>
              <a:rPr lang="en-US" sz="2200" dirty="0"/>
              <a:t>, and for considering and approving the UNU budget and work </a:t>
            </a:r>
            <a:r>
              <a:rPr lang="en-US" sz="2200" dirty="0" err="1"/>
              <a:t>programme</a:t>
            </a:r>
            <a:r>
              <a:rPr lang="en-US" sz="2200" dirty="0"/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068960"/>
            <a:ext cx="5472608" cy="342038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0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500" dirty="0" smtClean="0"/>
              <a:t>The Rector is the chief academic and administrative ofﬁcer of UNU. He is assisted by 3 Vice-Rectors, 2 based in Tokyo and 1 at the UNU Vice-Rectorate in Europe, in Bonn.</a:t>
            </a:r>
          </a:p>
          <a:p>
            <a:endParaRPr lang="en-US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63" y="2636912"/>
            <a:ext cx="8079809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33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UNU Personnel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500" dirty="0" smtClean="0"/>
              <a:t>The UNU has approximately 480 staff worldwide, </a:t>
            </a:r>
            <a:r>
              <a:rPr lang="en-US" sz="2500" dirty="0"/>
              <a:t>35% were developing country nationals and 44% were women. </a:t>
            </a:r>
            <a:r>
              <a:rPr lang="en-US" sz="2500" dirty="0" smtClean="0"/>
              <a:t> </a:t>
            </a:r>
            <a:endParaRPr lang="en-US" sz="2500" dirty="0"/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5643120"/>
              </p:ext>
            </p:extLst>
          </p:nvPr>
        </p:nvGraphicFramePr>
        <p:xfrm>
          <a:off x="827584" y="2780928"/>
          <a:ext cx="7056784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Procurement Expenditure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0" indent="0" algn="ctr">
              <a:buNone/>
            </a:pPr>
            <a:r>
              <a:rPr lang="en-US" sz="2200" dirty="0"/>
              <a:t>The </a:t>
            </a:r>
            <a:r>
              <a:rPr lang="en-US" sz="2200" dirty="0" smtClean="0"/>
              <a:t>goods and services usually procured by the UNU are a</a:t>
            </a:r>
            <a:r>
              <a:rPr lang="en-US" sz="2200" dirty="0" smtClean="0"/>
              <a:t>s </a:t>
            </a:r>
            <a:r>
              <a:rPr lang="en-US" sz="2200" dirty="0" smtClean="0"/>
              <a:t>follows:.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732487"/>
              </p:ext>
            </p:extLst>
          </p:nvPr>
        </p:nvGraphicFramePr>
        <p:xfrm>
          <a:off x="755576" y="1700803"/>
          <a:ext cx="7632848" cy="4655547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802096"/>
                <a:gridCol w="3829360"/>
                <a:gridCol w="1604192"/>
                <a:gridCol w="1397200"/>
              </a:tblGrid>
              <a:tr h="358119"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smtClean="0">
                          <a:effectLst/>
                        </a:rPr>
                        <a:t>Goods/Services</a:t>
                      </a:r>
                      <a:r>
                        <a:rPr lang="en-US" sz="1800" b="1" u="none" strike="noStrike" baseline="0" dirty="0" smtClean="0">
                          <a:effectLst/>
                        </a:rPr>
                        <a:t> Procured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effectLst/>
                        </a:rPr>
                        <a:t>Amount (%)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Air Tickets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29%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Building services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26%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Leasehold improvement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16%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IT &amp; Communications Equipment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14%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Printing &amp; publishing, film production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10%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Conference Services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9%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Furniture &amp; Fittings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Rental building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Operational &amp; finance lease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Office equipment &amp; services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7%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Employee services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  <a:tr h="35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Other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17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Procurement Methods</a:t>
            </a:r>
            <a:br>
              <a:rPr lang="en-US" dirty="0" smtClean="0"/>
            </a:br>
            <a:r>
              <a:rPr lang="en-US" sz="2500" dirty="0" smtClean="0"/>
              <a:t>The following are procurement methods used in the UNU:</a:t>
            </a:r>
            <a:endParaRPr lang="en-US" sz="2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797557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8382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Procurement Process (RFP/ITB)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8670661"/>
              </p:ext>
            </p:extLst>
          </p:nvPr>
        </p:nvGraphicFramePr>
        <p:xfrm>
          <a:off x="251520" y="1417638"/>
          <a:ext cx="8712968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137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To ensure procurement integrity and transparency, contracts are approved (and independently reviewed as required) in the following manner</a:t>
            </a:r>
            <a:r>
              <a:rPr lang="en-US" sz="2800" dirty="0" smtClean="0"/>
              <a:t>:</a:t>
            </a:r>
            <a:endParaRPr lang="en-US" sz="28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12251712"/>
              </p:ext>
            </p:extLst>
          </p:nvPr>
        </p:nvGraphicFramePr>
        <p:xfrm>
          <a:off x="899592" y="1538041"/>
          <a:ext cx="748883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4891640" y="4409814"/>
            <a:ext cx="3501178" cy="1008114"/>
          </a:xfrm>
          <a:prstGeom prst="roundRect">
            <a:avLst>
              <a:gd name="adj" fmla="val 100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Local Committee for Contracts review (for contracts more </a:t>
            </a:r>
            <a:r>
              <a:rPr lang="en-US" dirty="0" smtClean="0">
                <a:solidFill>
                  <a:schemeClr val="tx1"/>
                </a:solidFill>
              </a:rPr>
              <a:t>than US $75,000)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893837" y="2762465"/>
            <a:ext cx="3496784" cy="1261384"/>
          </a:xfrm>
          <a:prstGeom prst="roundRect">
            <a:avLst>
              <a:gd name="adj" fmla="val 100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Headquarters Committee for Contracts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review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(for contracts more </a:t>
            </a:r>
            <a:r>
              <a:rPr lang="en-US" dirty="0" smtClean="0">
                <a:solidFill>
                  <a:schemeClr val="tx1"/>
                </a:solidFill>
              </a:rPr>
              <a:t>than US $500,000)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3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UNU’s top 20 vendors worldwide are as follows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541574"/>
              </p:ext>
            </p:extLst>
          </p:nvPr>
        </p:nvGraphicFramePr>
        <p:xfrm>
          <a:off x="827583" y="980723"/>
          <a:ext cx="7859217" cy="5375626"/>
        </p:xfrm>
        <a:graphic>
          <a:graphicData uri="http://schemas.openxmlformats.org/drawingml/2006/table">
            <a:tbl>
              <a:tblPr>
                <a:tableStyleId>{327F97BB-C833-4FB7-BDE5-3F7075034690}</a:tableStyleId>
              </a:tblPr>
              <a:tblGrid>
                <a:gridCol w="667293"/>
                <a:gridCol w="4522756"/>
                <a:gridCol w="1853589"/>
                <a:gridCol w="815579"/>
              </a:tblGrid>
              <a:tr h="249883">
                <a:tc>
                  <a:txBody>
                    <a:bodyPr/>
                    <a:lstStyle/>
                    <a:p>
                      <a:pPr algn="ct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 smtClean="0">
                          <a:effectLst/>
                        </a:rPr>
                        <a:t>Name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 smtClean="0">
                          <a:effectLst/>
                        </a:rPr>
                        <a:t>Country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>
                          <a:effectLst/>
                        </a:rPr>
                        <a:t>Sanko Inc.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 err="1">
                          <a:effectLst/>
                        </a:rPr>
                        <a:t>Lilycolor</a:t>
                      </a:r>
                      <a:r>
                        <a:rPr lang="en-US" sz="1500" u="none" strike="noStrike" dirty="0">
                          <a:effectLst/>
                        </a:rPr>
                        <a:t> Co. Ltd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>
                          <a:effectLst/>
                        </a:rPr>
                        <a:t>3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>
                          <a:effectLst/>
                        </a:rPr>
                        <a:t>First Card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Finland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37796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>
                          <a:effectLst/>
                        </a:rPr>
                        <a:t>BELVEDERE WIJKONTWIKKELINGSMAATSCHAPPIJ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Netherlands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5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>
                          <a:effectLst/>
                        </a:rPr>
                        <a:t>GREENHEART TOURS, INC.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6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United Victory International Limited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Macau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7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Westtours-Reisen GmbH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Germany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8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Propeople GmbH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Germany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9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Scandic Hotels Oy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Finland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Diners World Travel (M) Sdn Bhd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Malaysia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McMaster  Innovation Park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Canada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>
                          <a:effectLst/>
                        </a:rPr>
                        <a:t>12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SOONS INTERIEURBOUW BV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Netherlands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Nissin Travel Service Co., Ltd.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Regency Travel Consultants Inc.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Canada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15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Cigna International Health Services BVBA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Belgium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16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GlobalTrot Travel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Ghana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17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Aiyu Travel Planner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18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Obs Arquitectos Lda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Macau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19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>
                          <a:effectLst/>
                        </a:rPr>
                        <a:t>Fuji Xerox Co., Ltd 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  <a:tr h="2498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</a:rPr>
                        <a:t>20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u="none" strike="noStrike" dirty="0">
                          <a:effectLst/>
                        </a:rPr>
                        <a:t>Japan Business Systems Inc.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effectLst/>
                        </a:rPr>
                        <a:t>Japan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310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UNU Vendors’ geographical </a:t>
            </a:r>
            <a:r>
              <a:rPr lang="en-US" sz="2800" dirty="0"/>
              <a:t>l</a:t>
            </a:r>
            <a:r>
              <a:rPr lang="en-US" sz="2800" dirty="0" smtClean="0"/>
              <a:t>ocations are as follows:</a:t>
            </a:r>
            <a:endParaRPr lang="en-US" sz="28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9975500"/>
              </p:ext>
            </p:extLst>
          </p:nvPr>
        </p:nvGraphicFramePr>
        <p:xfrm>
          <a:off x="1835696" y="1321667"/>
          <a:ext cx="597666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Rectangle 8"/>
          <p:cNvSpPr/>
          <p:nvPr/>
        </p:nvSpPr>
        <p:spPr>
          <a:xfrm>
            <a:off x="486070" y="5481228"/>
            <a:ext cx="8352928" cy="12241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*USA</a:t>
            </a:r>
            <a:r>
              <a:rPr lang="en-US" dirty="0"/>
              <a:t>, UK, Canada, Malaysia, Belgium, Kenya, Spain, Portugal, Sweden, Denmark, Ghana, Luxembourg, France, Mexico, India, Switzerland, Ethiopia, Hong Kong, Singapore, China, South Africa, Australia </a:t>
            </a:r>
          </a:p>
          <a:p>
            <a:pPr algn="ctr"/>
            <a:endParaRPr lang="en-US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7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59832" y="2552783"/>
            <a:ext cx="3816424" cy="1470025"/>
          </a:xfrm>
        </p:spPr>
        <p:txBody>
          <a:bodyPr/>
          <a:lstStyle/>
          <a:p>
            <a:r>
              <a:rPr lang="en-US" dirty="0" smtClean="0"/>
              <a:t> Thank you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19A8A-27D0-47D9-AB8F-57B27E9A6EAB}" type="slidenum">
              <a:rPr lang="en-US" smtClean="0"/>
              <a:t>15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2" y="799569"/>
            <a:ext cx="2825411" cy="28254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32" y="4243005"/>
            <a:ext cx="3454383" cy="19344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34" y="3499114"/>
            <a:ext cx="2039806" cy="27017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889356"/>
            <a:ext cx="1838320" cy="24542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79225"/>
            <a:ext cx="3320541" cy="18595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069" y="819880"/>
            <a:ext cx="2647950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6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782</Words>
  <Application>Microsoft Office PowerPoint</Application>
  <PresentationFormat>On-screen Show (4:3)</PresentationFormat>
  <Paragraphs>197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MS PGothic</vt:lpstr>
      <vt:lpstr>Arial</vt:lpstr>
      <vt:lpstr>Calibri</vt:lpstr>
      <vt:lpstr>MS Mincho</vt:lpstr>
      <vt:lpstr>Office Theme</vt:lpstr>
      <vt:lpstr>PowerPoint Presentation</vt:lpstr>
      <vt:lpstr>Establishment of the UNU</vt:lpstr>
      <vt:lpstr>Mandate of the UNU</vt:lpstr>
      <vt:lpstr>Headquarters of the UNU</vt:lpstr>
      <vt:lpstr> UNU Institutes  The UNU encompasses 13 institutes in 12 countries around the world </vt:lpstr>
      <vt:lpstr>UNU Leadership</vt:lpstr>
      <vt:lpstr>PowerPoint Presentation</vt:lpstr>
      <vt:lpstr>UNU Personnel</vt:lpstr>
      <vt:lpstr>Procurement Expenditure</vt:lpstr>
      <vt:lpstr>Procurement Methods The following are procurement methods used in the UNU:</vt:lpstr>
      <vt:lpstr>Procurement Process (RFP/ITB)</vt:lpstr>
      <vt:lpstr>To ensure procurement integrity and transparency, contracts are approved (and independently reviewed as required) in the following manner:</vt:lpstr>
      <vt:lpstr>UNU’s top 20 vendors worldwide are as follows</vt:lpstr>
      <vt:lpstr>UNU Vendors’ geographical locations are as follows:</vt:lpstr>
      <vt:lpstr> 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 to the UNU</dc:title>
  <dc:creator>Angela Lee</dc:creator>
  <cp:lastModifiedBy>Lee, Angela</cp:lastModifiedBy>
  <cp:revision>54</cp:revision>
  <dcterms:created xsi:type="dcterms:W3CDTF">2016-03-25T01:07:41Z</dcterms:created>
  <dcterms:modified xsi:type="dcterms:W3CDTF">2016-09-09T06:55:48Z</dcterms:modified>
</cp:coreProperties>
</file>