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handoutMasterIdLst>
    <p:handoutMasterId r:id="rId27"/>
  </p:handoutMasterIdLst>
  <p:sldIdLst>
    <p:sldId id="277" r:id="rId2"/>
    <p:sldId id="281" r:id="rId3"/>
    <p:sldId id="282" r:id="rId4"/>
    <p:sldId id="301" r:id="rId5"/>
    <p:sldId id="307" r:id="rId6"/>
    <p:sldId id="289" r:id="rId7"/>
    <p:sldId id="290" r:id="rId8"/>
    <p:sldId id="302" r:id="rId9"/>
    <p:sldId id="292" r:id="rId10"/>
    <p:sldId id="294" r:id="rId11"/>
    <p:sldId id="303" r:id="rId12"/>
    <p:sldId id="299" r:id="rId13"/>
    <p:sldId id="300" r:id="rId14"/>
    <p:sldId id="306" r:id="rId15"/>
    <p:sldId id="304" r:id="rId16"/>
    <p:sldId id="308" r:id="rId17"/>
    <p:sldId id="298" r:id="rId18"/>
    <p:sldId id="305" r:id="rId19"/>
    <p:sldId id="286" r:id="rId20"/>
    <p:sldId id="309" r:id="rId21"/>
    <p:sldId id="283" r:id="rId22"/>
    <p:sldId id="296" r:id="rId23"/>
    <p:sldId id="297" r:id="rId24"/>
    <p:sldId id="284" r:id="rId25"/>
  </p:sldIdLst>
  <p:sldSz cx="9144000" cy="6858000" type="screen4x3"/>
  <p:notesSz cx="9874250"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10">
          <p15:clr>
            <a:srgbClr val="A4A3A4"/>
          </p15:clr>
        </p15:guide>
        <p15:guide id="2" orient="horz" pos="3047">
          <p15:clr>
            <a:srgbClr val="A4A3A4"/>
          </p15:clr>
        </p15:guide>
        <p15:guide id="3" pos="2892">
          <p15:clr>
            <a:srgbClr val="A4A3A4"/>
          </p15:clr>
        </p15:guide>
        <p15:guide id="4" pos="529">
          <p15:clr>
            <a:srgbClr val="A4A3A4"/>
          </p15:clr>
        </p15:guide>
        <p15:guide id="5" pos="2945">
          <p15:clr>
            <a:srgbClr val="A4A3A4"/>
          </p15:clr>
        </p15:guide>
      </p15:sldGuideLst>
    </p:ext>
    <p:ext uri="{2D200454-40CA-4A62-9FC3-DE9A4176ACB9}">
      <p15:notesGuideLst xmlns:p15="http://schemas.microsoft.com/office/powerpoint/2012/main">
        <p15:guide id="1" orient="horz" pos="2142" userDrawn="1">
          <p15:clr>
            <a:srgbClr val="A4A3A4"/>
          </p15:clr>
        </p15:guide>
        <p15:guide id="2" pos="311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BRIOLA Enrico" initials="LE" lastIdx="0"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rnWhat="notes" clrMode="bw"/>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75BC"/>
    <a:srgbClr val="FF9900"/>
    <a:srgbClr val="DEDEDE"/>
    <a:srgbClr val="58595B"/>
    <a:srgbClr val="00A79E"/>
    <a:srgbClr val="FFCC00"/>
    <a:srgbClr val="39B54A"/>
    <a:srgbClr val="F15A29"/>
    <a:srgbClr val="6666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5458" autoAdjust="0"/>
  </p:normalViewPr>
  <p:slideViewPr>
    <p:cSldViewPr snapToGrid="0" snapToObjects="1">
      <p:cViewPr varScale="1">
        <p:scale>
          <a:sx n="60" d="100"/>
          <a:sy n="60" d="100"/>
        </p:scale>
        <p:origin x="1638" y="66"/>
      </p:cViewPr>
      <p:guideLst>
        <p:guide orient="horz" pos="4010"/>
        <p:guide orient="horz" pos="3047"/>
        <p:guide pos="2892"/>
        <p:guide pos="529"/>
        <p:guide pos="294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156" d="100"/>
          <a:sy n="156" d="100"/>
        </p:scale>
        <p:origin x="-4416" y="-104"/>
      </p:cViewPr>
      <p:guideLst>
        <p:guide orient="horz" pos="2142"/>
        <p:guide pos="311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9D57D4-6185-4F6D-879E-A49F1F5D0108}" type="doc">
      <dgm:prSet loTypeId="urn:microsoft.com/office/officeart/2005/8/layout/venn1" loCatId="relationship" qsTypeId="urn:microsoft.com/office/officeart/2005/8/quickstyle/simple1" qsCatId="simple" csTypeId="urn:microsoft.com/office/officeart/2005/8/colors/accent1_2" csCatId="accent1" phldr="1"/>
      <dgm:spPr/>
    </dgm:pt>
    <dgm:pt modelId="{B52B41CF-A82C-42AF-B85B-5665A63458A8}">
      <dgm:prSet phldrT="[Text]" custT="1"/>
      <dgm:spPr>
        <a:solidFill>
          <a:srgbClr val="0070C0">
            <a:alpha val="85882"/>
          </a:srgbClr>
        </a:solidFill>
        <a:ln w="31750">
          <a:solidFill>
            <a:schemeClr val="bg1"/>
          </a:solidFill>
        </a:ln>
        <a:effectLst>
          <a:outerShdw blurRad="50800" dist="38100" dir="8100000" algn="tr" rotWithShape="0">
            <a:prstClr val="black">
              <a:alpha val="40000"/>
            </a:prstClr>
          </a:outerShdw>
        </a:effectLst>
      </dgm:spPr>
      <dgm:t>
        <a:bodyPr/>
        <a:lstStyle/>
        <a:p>
          <a:r>
            <a:rPr lang="en-GB" sz="2400" b="1" dirty="0" smtClean="0">
              <a:solidFill>
                <a:schemeClr val="bg1"/>
              </a:solidFill>
            </a:rPr>
            <a:t>GOODS</a:t>
          </a:r>
        </a:p>
        <a:p>
          <a:r>
            <a:rPr lang="en-GB" sz="2400" b="1" dirty="0" smtClean="0">
              <a:solidFill>
                <a:schemeClr val="bg1"/>
              </a:solidFill>
            </a:rPr>
            <a:t>USD 278m (47%)</a:t>
          </a:r>
          <a:endParaRPr lang="en-GB" sz="1400" b="1" dirty="0">
            <a:solidFill>
              <a:schemeClr val="bg1"/>
            </a:solidFill>
          </a:endParaRPr>
        </a:p>
      </dgm:t>
    </dgm:pt>
    <dgm:pt modelId="{B48B1993-36C3-4303-8360-6E933F422449}" type="parTrans" cxnId="{909F3713-1B9F-41C0-919A-5E2541D872F5}">
      <dgm:prSet/>
      <dgm:spPr/>
      <dgm:t>
        <a:bodyPr/>
        <a:lstStyle/>
        <a:p>
          <a:endParaRPr lang="en-GB"/>
        </a:p>
      </dgm:t>
    </dgm:pt>
    <dgm:pt modelId="{F4AB2D9A-E839-444E-A122-E54121EACBD8}" type="sibTrans" cxnId="{909F3713-1B9F-41C0-919A-5E2541D872F5}">
      <dgm:prSet/>
      <dgm:spPr/>
      <dgm:t>
        <a:bodyPr/>
        <a:lstStyle/>
        <a:p>
          <a:endParaRPr lang="en-GB"/>
        </a:p>
      </dgm:t>
    </dgm:pt>
    <dgm:pt modelId="{6202B188-F1B8-46DB-B199-3250150BBFA8}">
      <dgm:prSet phldrT="[Text]" custT="1"/>
      <dgm:spPr>
        <a:solidFill>
          <a:srgbClr val="00A79E">
            <a:alpha val="78000"/>
          </a:srgbClr>
        </a:solidFill>
        <a:ln w="44450">
          <a:solidFill>
            <a:schemeClr val="bg1"/>
          </a:solidFill>
        </a:ln>
        <a:effectLst>
          <a:outerShdw blurRad="50800" dist="38100" dir="2700000" algn="tl" rotWithShape="0">
            <a:prstClr val="black">
              <a:alpha val="40000"/>
            </a:prstClr>
          </a:outerShdw>
        </a:effectLst>
      </dgm:spPr>
      <dgm:t>
        <a:bodyPr/>
        <a:lstStyle/>
        <a:p>
          <a:r>
            <a:rPr lang="en-GB" sz="2400" b="1" dirty="0" smtClean="0">
              <a:solidFill>
                <a:schemeClr val="bg1"/>
              </a:solidFill>
            </a:rPr>
            <a:t>SERVICES</a:t>
          </a:r>
        </a:p>
        <a:p>
          <a:endParaRPr lang="en-GB" sz="100" b="1" dirty="0" smtClean="0">
            <a:solidFill>
              <a:schemeClr val="bg1"/>
            </a:solidFill>
          </a:endParaRPr>
        </a:p>
        <a:p>
          <a:r>
            <a:rPr lang="en-GB" sz="2400" b="1" dirty="0" smtClean="0">
              <a:solidFill>
                <a:schemeClr val="bg1"/>
              </a:solidFill>
            </a:rPr>
            <a:t>USD 309m (53%)</a:t>
          </a:r>
          <a:endParaRPr lang="en-GB" sz="2400" b="1" dirty="0">
            <a:solidFill>
              <a:schemeClr val="bg1"/>
            </a:solidFill>
          </a:endParaRPr>
        </a:p>
      </dgm:t>
    </dgm:pt>
    <dgm:pt modelId="{8CC1FDA4-7EAE-4286-A219-A7250F49E35A}" type="parTrans" cxnId="{1967AD4A-FA55-455A-B0A4-E27AC1059B69}">
      <dgm:prSet/>
      <dgm:spPr/>
      <dgm:t>
        <a:bodyPr/>
        <a:lstStyle/>
        <a:p>
          <a:endParaRPr lang="en-GB"/>
        </a:p>
      </dgm:t>
    </dgm:pt>
    <dgm:pt modelId="{EDBD560F-763C-4621-8059-D24E8C18773B}" type="sibTrans" cxnId="{1967AD4A-FA55-455A-B0A4-E27AC1059B69}">
      <dgm:prSet/>
      <dgm:spPr/>
      <dgm:t>
        <a:bodyPr/>
        <a:lstStyle/>
        <a:p>
          <a:endParaRPr lang="en-GB"/>
        </a:p>
      </dgm:t>
    </dgm:pt>
    <dgm:pt modelId="{85D13923-8EE0-4FD8-95DD-75798E388B2C}" type="pres">
      <dgm:prSet presAssocID="{2B9D57D4-6185-4F6D-879E-A49F1F5D0108}" presName="compositeShape" presStyleCnt="0">
        <dgm:presLayoutVars>
          <dgm:chMax val="7"/>
          <dgm:dir/>
          <dgm:resizeHandles val="exact"/>
        </dgm:presLayoutVars>
      </dgm:prSet>
      <dgm:spPr/>
    </dgm:pt>
    <dgm:pt modelId="{2D19A65C-CD87-422D-830D-ACC6FB96FD97}" type="pres">
      <dgm:prSet presAssocID="{B52B41CF-A82C-42AF-B85B-5665A63458A8}" presName="circ1" presStyleLbl="vennNode1" presStyleIdx="0" presStyleCnt="2" custLinFactNeighborX="-4054" custLinFactNeighborY="-5681"/>
      <dgm:spPr/>
      <dgm:t>
        <a:bodyPr/>
        <a:lstStyle/>
        <a:p>
          <a:endParaRPr lang="en-GB"/>
        </a:p>
      </dgm:t>
    </dgm:pt>
    <dgm:pt modelId="{0913E930-2E3F-4804-AC0A-2FF13751E64C}" type="pres">
      <dgm:prSet presAssocID="{B52B41CF-A82C-42AF-B85B-5665A63458A8}" presName="circ1Tx" presStyleLbl="revTx" presStyleIdx="0" presStyleCnt="0">
        <dgm:presLayoutVars>
          <dgm:chMax val="0"/>
          <dgm:chPref val="0"/>
          <dgm:bulletEnabled val="1"/>
        </dgm:presLayoutVars>
      </dgm:prSet>
      <dgm:spPr/>
      <dgm:t>
        <a:bodyPr/>
        <a:lstStyle/>
        <a:p>
          <a:endParaRPr lang="en-GB"/>
        </a:p>
      </dgm:t>
    </dgm:pt>
    <dgm:pt modelId="{9DF4E8DD-9A20-46F3-9449-81E95D75FDF5}" type="pres">
      <dgm:prSet presAssocID="{6202B188-F1B8-46DB-B199-3250150BBFA8}" presName="circ2" presStyleLbl="vennNode1" presStyleIdx="1" presStyleCnt="2" custLinFactNeighborX="-2663" custLinFactNeighborY="-1092"/>
      <dgm:spPr/>
      <dgm:t>
        <a:bodyPr/>
        <a:lstStyle/>
        <a:p>
          <a:endParaRPr lang="en-GB"/>
        </a:p>
      </dgm:t>
    </dgm:pt>
    <dgm:pt modelId="{B6E5A209-F593-4A55-B109-CA949B0792CA}" type="pres">
      <dgm:prSet presAssocID="{6202B188-F1B8-46DB-B199-3250150BBFA8}" presName="circ2Tx" presStyleLbl="revTx" presStyleIdx="0" presStyleCnt="0">
        <dgm:presLayoutVars>
          <dgm:chMax val="0"/>
          <dgm:chPref val="0"/>
          <dgm:bulletEnabled val="1"/>
        </dgm:presLayoutVars>
      </dgm:prSet>
      <dgm:spPr/>
      <dgm:t>
        <a:bodyPr/>
        <a:lstStyle/>
        <a:p>
          <a:endParaRPr lang="en-GB"/>
        </a:p>
      </dgm:t>
    </dgm:pt>
  </dgm:ptLst>
  <dgm:cxnLst>
    <dgm:cxn modelId="{72E90B68-D22C-4F93-81DF-9458FC02A523}" type="presOf" srcId="{2B9D57D4-6185-4F6D-879E-A49F1F5D0108}" destId="{85D13923-8EE0-4FD8-95DD-75798E388B2C}" srcOrd="0" destOrd="0" presId="urn:microsoft.com/office/officeart/2005/8/layout/venn1"/>
    <dgm:cxn modelId="{909F3713-1B9F-41C0-919A-5E2541D872F5}" srcId="{2B9D57D4-6185-4F6D-879E-A49F1F5D0108}" destId="{B52B41CF-A82C-42AF-B85B-5665A63458A8}" srcOrd="0" destOrd="0" parTransId="{B48B1993-36C3-4303-8360-6E933F422449}" sibTransId="{F4AB2D9A-E839-444E-A122-E54121EACBD8}"/>
    <dgm:cxn modelId="{D21EB732-BFF6-4E3C-A78F-D7CF76106C0E}" type="presOf" srcId="{B52B41CF-A82C-42AF-B85B-5665A63458A8}" destId="{2D19A65C-CD87-422D-830D-ACC6FB96FD97}" srcOrd="0" destOrd="0" presId="urn:microsoft.com/office/officeart/2005/8/layout/venn1"/>
    <dgm:cxn modelId="{1967AD4A-FA55-455A-B0A4-E27AC1059B69}" srcId="{2B9D57D4-6185-4F6D-879E-A49F1F5D0108}" destId="{6202B188-F1B8-46DB-B199-3250150BBFA8}" srcOrd="1" destOrd="0" parTransId="{8CC1FDA4-7EAE-4286-A219-A7250F49E35A}" sibTransId="{EDBD560F-763C-4621-8059-D24E8C18773B}"/>
    <dgm:cxn modelId="{E6086CB4-5353-4D02-AA3F-576AC6B5604E}" type="presOf" srcId="{6202B188-F1B8-46DB-B199-3250150BBFA8}" destId="{9DF4E8DD-9A20-46F3-9449-81E95D75FDF5}" srcOrd="0" destOrd="0" presId="urn:microsoft.com/office/officeart/2005/8/layout/venn1"/>
    <dgm:cxn modelId="{3FA3DCCE-0FC2-4D84-9BDB-11D15DFB7A92}" type="presOf" srcId="{6202B188-F1B8-46DB-B199-3250150BBFA8}" destId="{B6E5A209-F593-4A55-B109-CA949B0792CA}" srcOrd="1" destOrd="0" presId="urn:microsoft.com/office/officeart/2005/8/layout/venn1"/>
    <dgm:cxn modelId="{8381BB34-755C-49E8-A01A-307731A43B09}" type="presOf" srcId="{B52B41CF-A82C-42AF-B85B-5665A63458A8}" destId="{0913E930-2E3F-4804-AC0A-2FF13751E64C}" srcOrd="1" destOrd="0" presId="urn:microsoft.com/office/officeart/2005/8/layout/venn1"/>
    <dgm:cxn modelId="{125C840A-C6EB-4AC3-95CD-4BFF797A5BCF}" type="presParOf" srcId="{85D13923-8EE0-4FD8-95DD-75798E388B2C}" destId="{2D19A65C-CD87-422D-830D-ACC6FB96FD97}" srcOrd="0" destOrd="0" presId="urn:microsoft.com/office/officeart/2005/8/layout/venn1"/>
    <dgm:cxn modelId="{71D6EE32-B053-49A2-AA06-74716AB5AD93}" type="presParOf" srcId="{85D13923-8EE0-4FD8-95DD-75798E388B2C}" destId="{0913E930-2E3F-4804-AC0A-2FF13751E64C}" srcOrd="1" destOrd="0" presId="urn:microsoft.com/office/officeart/2005/8/layout/venn1"/>
    <dgm:cxn modelId="{05AFE118-B031-4391-8A7C-94469309C875}" type="presParOf" srcId="{85D13923-8EE0-4FD8-95DD-75798E388B2C}" destId="{9DF4E8DD-9A20-46F3-9449-81E95D75FDF5}" srcOrd="2" destOrd="0" presId="urn:microsoft.com/office/officeart/2005/8/layout/venn1"/>
    <dgm:cxn modelId="{4ACD4889-BBE9-4DC4-A1D6-463331AD66FF}" type="presParOf" srcId="{85D13923-8EE0-4FD8-95DD-75798E388B2C}" destId="{B6E5A209-F593-4A55-B109-CA949B0792CA}"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016D8A-4F9A-4E89-AAC3-EE33B1188074}"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GB"/>
        </a:p>
      </dgm:t>
    </dgm:pt>
    <dgm:pt modelId="{22977F23-74FB-4656-B6A7-5E71BF28144F}">
      <dgm:prSet phldrT="[Text]" custT="1"/>
      <dgm:spPr>
        <a:noFill/>
        <a:ln>
          <a:noFill/>
        </a:ln>
      </dgm:spPr>
      <dgm:t>
        <a:bodyPr/>
        <a:lstStyle/>
        <a:p>
          <a:r>
            <a:rPr lang="en-GB" sz="1800" b="1" spc="0" dirty="0" smtClean="0">
              <a:solidFill>
                <a:schemeClr val="bg1"/>
              </a:solidFill>
              <a:latin typeface="+mn-lt"/>
              <a:cs typeface="Arial" panose="020B0604020202020204" pitchFamily="34" charset="0"/>
            </a:rPr>
            <a:t>Understand WFP’S Requirements</a:t>
          </a:r>
          <a:endParaRPr lang="en-GB" sz="1800" b="1" spc="0" dirty="0">
            <a:solidFill>
              <a:schemeClr val="bg1"/>
            </a:solidFill>
            <a:latin typeface="+mn-lt"/>
            <a:cs typeface="Arial" panose="020B0604020202020204" pitchFamily="34" charset="0"/>
          </a:endParaRPr>
        </a:p>
      </dgm:t>
    </dgm:pt>
    <dgm:pt modelId="{0746D389-A858-430F-A801-117509A6BBFC}" type="parTrans" cxnId="{6F451641-FF12-4449-8968-D61400566DAD}">
      <dgm:prSet/>
      <dgm:spPr/>
      <dgm:t>
        <a:bodyPr/>
        <a:lstStyle/>
        <a:p>
          <a:endParaRPr lang="en-GB"/>
        </a:p>
      </dgm:t>
    </dgm:pt>
    <dgm:pt modelId="{C075E454-2E04-41DF-A8ED-EC4641A77AAC}" type="sibTrans" cxnId="{6F451641-FF12-4449-8968-D61400566DAD}">
      <dgm:prSet/>
      <dgm:spPr/>
      <dgm:t>
        <a:bodyPr/>
        <a:lstStyle/>
        <a:p>
          <a:endParaRPr lang="en-GB"/>
        </a:p>
      </dgm:t>
    </dgm:pt>
    <dgm:pt modelId="{C2CF4A21-5C15-4316-B9FA-4E7B94E0D18C}">
      <dgm:prSet phldrT="[Text]" custT="1"/>
      <dgm:spPr>
        <a:noFill/>
        <a:ln>
          <a:noFill/>
        </a:ln>
      </dgm:spPr>
      <dgm:t>
        <a:bodyPr/>
        <a:lstStyle/>
        <a:p>
          <a:r>
            <a:rPr lang="en-GB" sz="2000" b="1" spc="0" dirty="0" smtClean="0">
              <a:solidFill>
                <a:schemeClr val="bg1"/>
              </a:solidFill>
              <a:latin typeface="+mn-lt"/>
              <a:cs typeface="Arial" panose="020B0604020202020204" pitchFamily="34" charset="0"/>
            </a:rPr>
            <a:t>Promote your products</a:t>
          </a:r>
          <a:endParaRPr lang="en-GB" sz="2000" b="1" spc="0" dirty="0">
            <a:solidFill>
              <a:schemeClr val="bg1"/>
            </a:solidFill>
            <a:latin typeface="+mn-lt"/>
            <a:cs typeface="Arial" panose="020B0604020202020204" pitchFamily="34" charset="0"/>
          </a:endParaRPr>
        </a:p>
      </dgm:t>
    </dgm:pt>
    <dgm:pt modelId="{80C19DED-5F3D-4FC1-9C5C-63FE86DD2B64}" type="parTrans" cxnId="{01FE3D7D-25EE-4A40-B112-E391225B1082}">
      <dgm:prSet/>
      <dgm:spPr/>
      <dgm:t>
        <a:bodyPr/>
        <a:lstStyle/>
        <a:p>
          <a:endParaRPr lang="en-GB"/>
        </a:p>
      </dgm:t>
    </dgm:pt>
    <dgm:pt modelId="{9C12A306-E699-4C2F-A896-D451EC61782A}" type="sibTrans" cxnId="{01FE3D7D-25EE-4A40-B112-E391225B1082}">
      <dgm:prSet/>
      <dgm:spPr/>
      <dgm:t>
        <a:bodyPr/>
        <a:lstStyle/>
        <a:p>
          <a:endParaRPr lang="en-GB"/>
        </a:p>
      </dgm:t>
    </dgm:pt>
    <dgm:pt modelId="{E041049D-1025-4C4B-9080-8D138E1DD19C}">
      <dgm:prSet phldrT="[Text]" custT="1"/>
      <dgm:spPr>
        <a:solidFill>
          <a:srgbClr val="FBB040"/>
        </a:solidFill>
        <a:ln>
          <a:solidFill>
            <a:srgbClr val="FBB040"/>
          </a:solidFill>
        </a:ln>
      </dgm:spPr>
      <dgm:t>
        <a:bodyPr/>
        <a:lstStyle/>
        <a:p>
          <a:r>
            <a:rPr lang="en-GB" sz="1800" b="1" spc="0" dirty="0" smtClean="0">
              <a:solidFill>
                <a:schemeClr val="bg1"/>
              </a:solidFill>
            </a:rPr>
            <a:t>Participate to WFP tenders</a:t>
          </a:r>
          <a:endParaRPr lang="en-GB" sz="1800" b="1" spc="0" dirty="0">
            <a:solidFill>
              <a:schemeClr val="bg1"/>
            </a:solidFill>
          </a:endParaRPr>
        </a:p>
      </dgm:t>
    </dgm:pt>
    <dgm:pt modelId="{BC892DB3-45CD-495C-BBB9-F06D5B2A859E}" type="parTrans" cxnId="{4C74A3E6-AE40-48CE-B65E-C4155DBD192F}">
      <dgm:prSet/>
      <dgm:spPr/>
      <dgm:t>
        <a:bodyPr/>
        <a:lstStyle/>
        <a:p>
          <a:endParaRPr lang="en-GB"/>
        </a:p>
      </dgm:t>
    </dgm:pt>
    <dgm:pt modelId="{429D6464-44B5-48DD-BC37-E7D788C3E24F}" type="sibTrans" cxnId="{4C74A3E6-AE40-48CE-B65E-C4155DBD192F}">
      <dgm:prSet/>
      <dgm:spPr/>
      <dgm:t>
        <a:bodyPr/>
        <a:lstStyle/>
        <a:p>
          <a:endParaRPr lang="en-GB"/>
        </a:p>
      </dgm:t>
    </dgm:pt>
    <dgm:pt modelId="{19E31004-5E41-4820-8CB0-26BE9C32E5E7}">
      <dgm:prSet phldrT="[Text]" custT="1"/>
      <dgm:spPr>
        <a:noFill/>
        <a:ln>
          <a:noFill/>
        </a:ln>
      </dgm:spPr>
      <dgm:t>
        <a:bodyPr/>
        <a:lstStyle/>
        <a:p>
          <a:pPr>
            <a:spcAft>
              <a:spcPts val="0"/>
            </a:spcAft>
          </a:pPr>
          <a:r>
            <a:rPr lang="en-GB" sz="2000" b="1" spc="0" dirty="0" smtClean="0">
              <a:solidFill>
                <a:schemeClr val="bg1"/>
              </a:solidFill>
              <a:latin typeface="+mn-lt"/>
              <a:cs typeface="Arial" panose="020B0604020202020204" pitchFamily="34" charset="0"/>
            </a:rPr>
            <a:t>Register on UNGM and</a:t>
          </a:r>
        </a:p>
        <a:p>
          <a:pPr>
            <a:spcAft>
              <a:spcPts val="0"/>
            </a:spcAft>
          </a:pPr>
          <a:r>
            <a:rPr lang="en-GB" sz="2000" b="1" spc="0" dirty="0" smtClean="0">
              <a:solidFill>
                <a:schemeClr val="bg1"/>
              </a:solidFill>
              <a:latin typeface="+mn-lt"/>
              <a:cs typeface="Arial" panose="020B0604020202020204" pitchFamily="34" charset="0"/>
            </a:rPr>
            <a:t>In-tend</a:t>
          </a:r>
          <a:endParaRPr lang="en-GB" sz="2000" b="1" spc="0" dirty="0">
            <a:solidFill>
              <a:schemeClr val="bg1"/>
            </a:solidFill>
          </a:endParaRPr>
        </a:p>
      </dgm:t>
    </dgm:pt>
    <dgm:pt modelId="{A0A9AD2B-D5A0-4CD3-87FE-CC7EAEBD76AA}" type="parTrans" cxnId="{A576F25B-6C89-40B1-A247-AD196C97D1F7}">
      <dgm:prSet/>
      <dgm:spPr/>
      <dgm:t>
        <a:bodyPr/>
        <a:lstStyle/>
        <a:p>
          <a:endParaRPr lang="en-GB"/>
        </a:p>
      </dgm:t>
    </dgm:pt>
    <dgm:pt modelId="{5449E599-8F37-491D-9CEB-1649E29AA2F2}" type="sibTrans" cxnId="{A576F25B-6C89-40B1-A247-AD196C97D1F7}">
      <dgm:prSet/>
      <dgm:spPr/>
      <dgm:t>
        <a:bodyPr/>
        <a:lstStyle/>
        <a:p>
          <a:endParaRPr lang="en-GB"/>
        </a:p>
      </dgm:t>
    </dgm:pt>
    <dgm:pt modelId="{E1DDD487-E8E3-49BC-B2DE-260349699CCE}" type="pres">
      <dgm:prSet presAssocID="{E7016D8A-4F9A-4E89-AAC3-EE33B1188074}" presName="Name0" presStyleCnt="0">
        <dgm:presLayoutVars>
          <dgm:chMax val="11"/>
          <dgm:chPref val="11"/>
          <dgm:dir/>
          <dgm:resizeHandles/>
        </dgm:presLayoutVars>
      </dgm:prSet>
      <dgm:spPr/>
      <dgm:t>
        <a:bodyPr/>
        <a:lstStyle/>
        <a:p>
          <a:endParaRPr lang="en-GB"/>
        </a:p>
      </dgm:t>
    </dgm:pt>
    <dgm:pt modelId="{B40AC159-21F0-4891-9F64-CD7AC9BE5B73}" type="pres">
      <dgm:prSet presAssocID="{E041049D-1025-4C4B-9080-8D138E1DD19C}" presName="Accent4" presStyleCnt="0"/>
      <dgm:spPr/>
    </dgm:pt>
    <dgm:pt modelId="{4EDC74FB-18CC-41FF-8643-7FE96437B949}" type="pres">
      <dgm:prSet presAssocID="{E041049D-1025-4C4B-9080-8D138E1DD19C}" presName="Accent" presStyleLbl="node1" presStyleIdx="0" presStyleCnt="4"/>
      <dgm:spPr>
        <a:solidFill>
          <a:srgbClr val="FBB040"/>
        </a:solidFill>
      </dgm:spPr>
    </dgm:pt>
    <dgm:pt modelId="{C6FBF4E3-8971-4E80-9DE0-EF7ABAFA022F}" type="pres">
      <dgm:prSet presAssocID="{E041049D-1025-4C4B-9080-8D138E1DD19C}" presName="ParentBackground4" presStyleCnt="0"/>
      <dgm:spPr/>
    </dgm:pt>
    <dgm:pt modelId="{65C65525-F8A9-47D9-8A5D-0A1E6AE726D3}" type="pres">
      <dgm:prSet presAssocID="{E041049D-1025-4C4B-9080-8D138E1DD19C}" presName="ParentBackground" presStyleLbl="fgAcc1" presStyleIdx="0" presStyleCnt="4"/>
      <dgm:spPr/>
      <dgm:t>
        <a:bodyPr/>
        <a:lstStyle/>
        <a:p>
          <a:endParaRPr lang="en-GB"/>
        </a:p>
      </dgm:t>
    </dgm:pt>
    <dgm:pt modelId="{764AB3DB-2282-4BAB-AF9C-03CEF4612E9C}" type="pres">
      <dgm:prSet presAssocID="{E041049D-1025-4C4B-9080-8D138E1DD19C}" presName="Parent4" presStyleLbl="revTx" presStyleIdx="0" presStyleCnt="0">
        <dgm:presLayoutVars>
          <dgm:chMax val="1"/>
          <dgm:chPref val="1"/>
          <dgm:bulletEnabled val="1"/>
        </dgm:presLayoutVars>
      </dgm:prSet>
      <dgm:spPr/>
      <dgm:t>
        <a:bodyPr/>
        <a:lstStyle/>
        <a:p>
          <a:endParaRPr lang="en-GB"/>
        </a:p>
      </dgm:t>
    </dgm:pt>
    <dgm:pt modelId="{4E84CBB2-9021-4B72-ABC3-5580110B84E8}" type="pres">
      <dgm:prSet presAssocID="{19E31004-5E41-4820-8CB0-26BE9C32E5E7}" presName="Accent3" presStyleCnt="0"/>
      <dgm:spPr/>
    </dgm:pt>
    <dgm:pt modelId="{26C89CD1-05C2-4CC4-B2CD-90E90D0B8149}" type="pres">
      <dgm:prSet presAssocID="{19E31004-5E41-4820-8CB0-26BE9C32E5E7}" presName="Accent" presStyleLbl="node1" presStyleIdx="1" presStyleCnt="4"/>
      <dgm:spPr>
        <a:solidFill>
          <a:srgbClr val="00A79E"/>
        </a:solidFill>
        <a:ln>
          <a:noFill/>
        </a:ln>
        <a:effectLst/>
      </dgm:spPr>
      <dgm:t>
        <a:bodyPr/>
        <a:lstStyle/>
        <a:p>
          <a:endParaRPr lang="en-GB"/>
        </a:p>
      </dgm:t>
    </dgm:pt>
    <dgm:pt modelId="{FF01DD0B-E4D5-4A39-876F-3678A36A4E79}" type="pres">
      <dgm:prSet presAssocID="{19E31004-5E41-4820-8CB0-26BE9C32E5E7}" presName="ParentBackground3" presStyleCnt="0"/>
      <dgm:spPr/>
    </dgm:pt>
    <dgm:pt modelId="{06400663-8690-4F39-B161-242CE05E9CC2}" type="pres">
      <dgm:prSet presAssocID="{19E31004-5E41-4820-8CB0-26BE9C32E5E7}" presName="ParentBackground" presStyleLbl="fgAcc1" presStyleIdx="1" presStyleCnt="4" custScaleX="143549" custScaleY="125725"/>
      <dgm:spPr/>
      <dgm:t>
        <a:bodyPr/>
        <a:lstStyle/>
        <a:p>
          <a:endParaRPr lang="en-GB"/>
        </a:p>
      </dgm:t>
    </dgm:pt>
    <dgm:pt modelId="{8DB4C4F8-2AC4-4523-822A-1642DA9D2530}" type="pres">
      <dgm:prSet presAssocID="{19E31004-5E41-4820-8CB0-26BE9C32E5E7}" presName="Parent3" presStyleLbl="revTx" presStyleIdx="0" presStyleCnt="0">
        <dgm:presLayoutVars>
          <dgm:chMax val="1"/>
          <dgm:chPref val="1"/>
          <dgm:bulletEnabled val="1"/>
        </dgm:presLayoutVars>
      </dgm:prSet>
      <dgm:spPr/>
      <dgm:t>
        <a:bodyPr/>
        <a:lstStyle/>
        <a:p>
          <a:endParaRPr lang="en-GB"/>
        </a:p>
      </dgm:t>
    </dgm:pt>
    <dgm:pt modelId="{5374809F-42BF-47E5-B2BF-7FB0D958933B}" type="pres">
      <dgm:prSet presAssocID="{C2CF4A21-5C15-4316-B9FA-4E7B94E0D18C}" presName="Accent2" presStyleCnt="0"/>
      <dgm:spPr/>
    </dgm:pt>
    <dgm:pt modelId="{A131E4DF-258F-4CE3-BF31-D5C83D4B4737}" type="pres">
      <dgm:prSet presAssocID="{C2CF4A21-5C15-4316-B9FA-4E7B94E0D18C}" presName="Accent" presStyleLbl="node1" presStyleIdx="2" presStyleCnt="4"/>
      <dgm:spPr>
        <a:solidFill>
          <a:srgbClr val="1C75BC"/>
        </a:solidFill>
        <a:ln>
          <a:noFill/>
        </a:ln>
        <a:effectLst/>
      </dgm:spPr>
      <dgm:t>
        <a:bodyPr/>
        <a:lstStyle/>
        <a:p>
          <a:endParaRPr lang="en-GB"/>
        </a:p>
      </dgm:t>
    </dgm:pt>
    <dgm:pt modelId="{8F1F0830-149D-4B26-88F9-014FCA3B1108}" type="pres">
      <dgm:prSet presAssocID="{C2CF4A21-5C15-4316-B9FA-4E7B94E0D18C}" presName="ParentBackground2" presStyleCnt="0"/>
      <dgm:spPr/>
    </dgm:pt>
    <dgm:pt modelId="{33C06AEA-9637-43B5-AEA4-A9B51CE8F262}" type="pres">
      <dgm:prSet presAssocID="{C2CF4A21-5C15-4316-B9FA-4E7B94E0D18C}" presName="ParentBackground" presStyleLbl="fgAcc1" presStyleIdx="2" presStyleCnt="4"/>
      <dgm:spPr/>
      <dgm:t>
        <a:bodyPr/>
        <a:lstStyle/>
        <a:p>
          <a:endParaRPr lang="en-GB"/>
        </a:p>
      </dgm:t>
    </dgm:pt>
    <dgm:pt modelId="{BA580A68-EB3F-418D-A069-99E2790F617A}" type="pres">
      <dgm:prSet presAssocID="{C2CF4A21-5C15-4316-B9FA-4E7B94E0D18C}" presName="Parent2" presStyleLbl="revTx" presStyleIdx="0" presStyleCnt="0">
        <dgm:presLayoutVars>
          <dgm:chMax val="1"/>
          <dgm:chPref val="1"/>
          <dgm:bulletEnabled val="1"/>
        </dgm:presLayoutVars>
      </dgm:prSet>
      <dgm:spPr/>
      <dgm:t>
        <a:bodyPr/>
        <a:lstStyle/>
        <a:p>
          <a:endParaRPr lang="en-GB"/>
        </a:p>
      </dgm:t>
    </dgm:pt>
    <dgm:pt modelId="{B2602923-DBEB-48BD-AFA5-89C8D0252D0D}" type="pres">
      <dgm:prSet presAssocID="{22977F23-74FB-4656-B6A7-5E71BF28144F}" presName="Accent1" presStyleCnt="0"/>
      <dgm:spPr/>
    </dgm:pt>
    <dgm:pt modelId="{9BE61205-6BA3-4FA6-8BD0-B928C35C2596}" type="pres">
      <dgm:prSet presAssocID="{22977F23-74FB-4656-B6A7-5E71BF28144F}" presName="Accent" presStyleLbl="node1" presStyleIdx="3" presStyleCnt="4"/>
      <dgm:spPr>
        <a:solidFill>
          <a:srgbClr val="39B54A"/>
        </a:solidFill>
        <a:ln>
          <a:noFill/>
        </a:ln>
        <a:effectLst/>
      </dgm:spPr>
      <dgm:t>
        <a:bodyPr/>
        <a:lstStyle/>
        <a:p>
          <a:endParaRPr lang="en-GB"/>
        </a:p>
      </dgm:t>
    </dgm:pt>
    <dgm:pt modelId="{233D2F42-22BA-4C00-9C88-C903DCC33116}" type="pres">
      <dgm:prSet presAssocID="{22977F23-74FB-4656-B6A7-5E71BF28144F}" presName="ParentBackground1" presStyleCnt="0"/>
      <dgm:spPr/>
    </dgm:pt>
    <dgm:pt modelId="{80A6B376-036A-4A75-96B2-23E3287A4F3E}" type="pres">
      <dgm:prSet presAssocID="{22977F23-74FB-4656-B6A7-5E71BF28144F}" presName="ParentBackground" presStyleLbl="fgAcc1" presStyleIdx="3" presStyleCnt="4" custScaleX="125452" custScaleY="105578"/>
      <dgm:spPr/>
      <dgm:t>
        <a:bodyPr/>
        <a:lstStyle/>
        <a:p>
          <a:endParaRPr lang="en-GB"/>
        </a:p>
      </dgm:t>
    </dgm:pt>
    <dgm:pt modelId="{787F690A-6181-48AB-BA1C-E400C2CCF566}" type="pres">
      <dgm:prSet presAssocID="{22977F23-74FB-4656-B6A7-5E71BF28144F}" presName="Parent1" presStyleLbl="revTx" presStyleIdx="0" presStyleCnt="0">
        <dgm:presLayoutVars>
          <dgm:chMax val="1"/>
          <dgm:chPref val="1"/>
          <dgm:bulletEnabled val="1"/>
        </dgm:presLayoutVars>
      </dgm:prSet>
      <dgm:spPr/>
      <dgm:t>
        <a:bodyPr/>
        <a:lstStyle/>
        <a:p>
          <a:endParaRPr lang="en-GB"/>
        </a:p>
      </dgm:t>
    </dgm:pt>
  </dgm:ptLst>
  <dgm:cxnLst>
    <dgm:cxn modelId="{F7501194-21AB-4E0A-9F90-AC86AB8C2B7F}" type="presOf" srcId="{19E31004-5E41-4820-8CB0-26BE9C32E5E7}" destId="{8DB4C4F8-2AC4-4523-822A-1642DA9D2530}" srcOrd="1" destOrd="0" presId="urn:microsoft.com/office/officeart/2011/layout/CircleProcess"/>
    <dgm:cxn modelId="{A576F25B-6C89-40B1-A247-AD196C97D1F7}" srcId="{E7016D8A-4F9A-4E89-AAC3-EE33B1188074}" destId="{19E31004-5E41-4820-8CB0-26BE9C32E5E7}" srcOrd="2" destOrd="0" parTransId="{A0A9AD2B-D5A0-4CD3-87FE-CC7EAEBD76AA}" sibTransId="{5449E599-8F37-491D-9CEB-1649E29AA2F2}"/>
    <dgm:cxn modelId="{6F451641-FF12-4449-8968-D61400566DAD}" srcId="{E7016D8A-4F9A-4E89-AAC3-EE33B1188074}" destId="{22977F23-74FB-4656-B6A7-5E71BF28144F}" srcOrd="0" destOrd="0" parTransId="{0746D389-A858-430F-A801-117509A6BBFC}" sibTransId="{C075E454-2E04-41DF-A8ED-EC4641A77AAC}"/>
    <dgm:cxn modelId="{4C74A3E6-AE40-48CE-B65E-C4155DBD192F}" srcId="{E7016D8A-4F9A-4E89-AAC3-EE33B1188074}" destId="{E041049D-1025-4C4B-9080-8D138E1DD19C}" srcOrd="3" destOrd="0" parTransId="{BC892DB3-45CD-495C-BBB9-F06D5B2A859E}" sibTransId="{429D6464-44B5-48DD-BC37-E7D788C3E24F}"/>
    <dgm:cxn modelId="{3A74B2CC-6140-4C0B-AC48-87549A434149}" type="presOf" srcId="{E041049D-1025-4C4B-9080-8D138E1DD19C}" destId="{65C65525-F8A9-47D9-8A5D-0A1E6AE726D3}" srcOrd="0" destOrd="0" presId="urn:microsoft.com/office/officeart/2011/layout/CircleProcess"/>
    <dgm:cxn modelId="{D17ADEBB-D10D-4498-921B-F100DC97BFE6}" type="presOf" srcId="{C2CF4A21-5C15-4316-B9FA-4E7B94E0D18C}" destId="{BA580A68-EB3F-418D-A069-99E2790F617A}" srcOrd="1" destOrd="0" presId="urn:microsoft.com/office/officeart/2011/layout/CircleProcess"/>
    <dgm:cxn modelId="{01FE3D7D-25EE-4A40-B112-E391225B1082}" srcId="{E7016D8A-4F9A-4E89-AAC3-EE33B1188074}" destId="{C2CF4A21-5C15-4316-B9FA-4E7B94E0D18C}" srcOrd="1" destOrd="0" parTransId="{80C19DED-5F3D-4FC1-9C5C-63FE86DD2B64}" sibTransId="{9C12A306-E699-4C2F-A896-D451EC61782A}"/>
    <dgm:cxn modelId="{6E797DEF-70D5-417C-B931-D3D718C78B64}" type="presOf" srcId="{E041049D-1025-4C4B-9080-8D138E1DD19C}" destId="{764AB3DB-2282-4BAB-AF9C-03CEF4612E9C}" srcOrd="1" destOrd="0" presId="urn:microsoft.com/office/officeart/2011/layout/CircleProcess"/>
    <dgm:cxn modelId="{7D5660E7-A9BE-4D5F-ABFF-C3F14B9C74BA}" type="presOf" srcId="{22977F23-74FB-4656-B6A7-5E71BF28144F}" destId="{787F690A-6181-48AB-BA1C-E400C2CCF566}" srcOrd="1" destOrd="0" presId="urn:microsoft.com/office/officeart/2011/layout/CircleProcess"/>
    <dgm:cxn modelId="{F048BAB8-72F9-4875-949A-6E949A033BB1}" type="presOf" srcId="{22977F23-74FB-4656-B6A7-5E71BF28144F}" destId="{80A6B376-036A-4A75-96B2-23E3287A4F3E}" srcOrd="0" destOrd="0" presId="urn:microsoft.com/office/officeart/2011/layout/CircleProcess"/>
    <dgm:cxn modelId="{4775DDC0-FB62-4999-9B72-C0132CFD307C}" type="presOf" srcId="{C2CF4A21-5C15-4316-B9FA-4E7B94E0D18C}" destId="{33C06AEA-9637-43B5-AEA4-A9B51CE8F262}" srcOrd="0" destOrd="0" presId="urn:microsoft.com/office/officeart/2011/layout/CircleProcess"/>
    <dgm:cxn modelId="{0092695E-16BD-4B81-A2B2-721C1C1FFF2C}" type="presOf" srcId="{19E31004-5E41-4820-8CB0-26BE9C32E5E7}" destId="{06400663-8690-4F39-B161-242CE05E9CC2}" srcOrd="0" destOrd="0" presId="urn:microsoft.com/office/officeart/2011/layout/CircleProcess"/>
    <dgm:cxn modelId="{927D1844-6EF0-4883-8E89-1DF58B272416}" type="presOf" srcId="{E7016D8A-4F9A-4E89-AAC3-EE33B1188074}" destId="{E1DDD487-E8E3-49BC-B2DE-260349699CCE}" srcOrd="0" destOrd="0" presId="urn:microsoft.com/office/officeart/2011/layout/CircleProcess"/>
    <dgm:cxn modelId="{21BF27DE-9800-4523-BD2F-6D3D6FDD2865}" type="presParOf" srcId="{E1DDD487-E8E3-49BC-B2DE-260349699CCE}" destId="{B40AC159-21F0-4891-9F64-CD7AC9BE5B73}" srcOrd="0" destOrd="0" presId="urn:microsoft.com/office/officeart/2011/layout/CircleProcess"/>
    <dgm:cxn modelId="{86740321-CA05-47E0-B343-6439F1D060F3}" type="presParOf" srcId="{B40AC159-21F0-4891-9F64-CD7AC9BE5B73}" destId="{4EDC74FB-18CC-41FF-8643-7FE96437B949}" srcOrd="0" destOrd="0" presId="urn:microsoft.com/office/officeart/2011/layout/CircleProcess"/>
    <dgm:cxn modelId="{EC24E37E-91CD-4A4E-9444-17E272DB056D}" type="presParOf" srcId="{E1DDD487-E8E3-49BC-B2DE-260349699CCE}" destId="{C6FBF4E3-8971-4E80-9DE0-EF7ABAFA022F}" srcOrd="1" destOrd="0" presId="urn:microsoft.com/office/officeart/2011/layout/CircleProcess"/>
    <dgm:cxn modelId="{06615FF3-4621-4E7B-AA90-B1D4159FF982}" type="presParOf" srcId="{C6FBF4E3-8971-4E80-9DE0-EF7ABAFA022F}" destId="{65C65525-F8A9-47D9-8A5D-0A1E6AE726D3}" srcOrd="0" destOrd="0" presId="urn:microsoft.com/office/officeart/2011/layout/CircleProcess"/>
    <dgm:cxn modelId="{EC0C908D-3AD3-46CC-8718-9C3BA7131F4B}" type="presParOf" srcId="{E1DDD487-E8E3-49BC-B2DE-260349699CCE}" destId="{764AB3DB-2282-4BAB-AF9C-03CEF4612E9C}" srcOrd="2" destOrd="0" presId="urn:microsoft.com/office/officeart/2011/layout/CircleProcess"/>
    <dgm:cxn modelId="{C3A4DF52-376C-4CD6-BB95-326CFCD247B1}" type="presParOf" srcId="{E1DDD487-E8E3-49BC-B2DE-260349699CCE}" destId="{4E84CBB2-9021-4B72-ABC3-5580110B84E8}" srcOrd="3" destOrd="0" presId="urn:microsoft.com/office/officeart/2011/layout/CircleProcess"/>
    <dgm:cxn modelId="{9F4C477D-E268-4F51-AAED-01CD7C973098}" type="presParOf" srcId="{4E84CBB2-9021-4B72-ABC3-5580110B84E8}" destId="{26C89CD1-05C2-4CC4-B2CD-90E90D0B8149}" srcOrd="0" destOrd="0" presId="urn:microsoft.com/office/officeart/2011/layout/CircleProcess"/>
    <dgm:cxn modelId="{A465C2B9-B0CD-44A7-B5AE-0FE155C6F2CA}" type="presParOf" srcId="{E1DDD487-E8E3-49BC-B2DE-260349699CCE}" destId="{FF01DD0B-E4D5-4A39-876F-3678A36A4E79}" srcOrd="4" destOrd="0" presId="urn:microsoft.com/office/officeart/2011/layout/CircleProcess"/>
    <dgm:cxn modelId="{A3C767D4-0C31-4899-AD14-64139D92D830}" type="presParOf" srcId="{FF01DD0B-E4D5-4A39-876F-3678A36A4E79}" destId="{06400663-8690-4F39-B161-242CE05E9CC2}" srcOrd="0" destOrd="0" presId="urn:microsoft.com/office/officeart/2011/layout/CircleProcess"/>
    <dgm:cxn modelId="{E51C42BA-DCCA-475B-BF12-0C21AC20612B}" type="presParOf" srcId="{E1DDD487-E8E3-49BC-B2DE-260349699CCE}" destId="{8DB4C4F8-2AC4-4523-822A-1642DA9D2530}" srcOrd="5" destOrd="0" presId="urn:microsoft.com/office/officeart/2011/layout/CircleProcess"/>
    <dgm:cxn modelId="{707C6E72-9786-41E2-8328-4E8D2C01BF46}" type="presParOf" srcId="{E1DDD487-E8E3-49BC-B2DE-260349699CCE}" destId="{5374809F-42BF-47E5-B2BF-7FB0D958933B}" srcOrd="6" destOrd="0" presId="urn:microsoft.com/office/officeart/2011/layout/CircleProcess"/>
    <dgm:cxn modelId="{FA5F6AB6-A460-45FA-A00E-A5483CE0016A}" type="presParOf" srcId="{5374809F-42BF-47E5-B2BF-7FB0D958933B}" destId="{A131E4DF-258F-4CE3-BF31-D5C83D4B4737}" srcOrd="0" destOrd="0" presId="urn:microsoft.com/office/officeart/2011/layout/CircleProcess"/>
    <dgm:cxn modelId="{22544475-DBD6-431B-AFD5-0E99D47E8C6B}" type="presParOf" srcId="{E1DDD487-E8E3-49BC-B2DE-260349699CCE}" destId="{8F1F0830-149D-4B26-88F9-014FCA3B1108}" srcOrd="7" destOrd="0" presId="urn:microsoft.com/office/officeart/2011/layout/CircleProcess"/>
    <dgm:cxn modelId="{38F617CF-D1D2-4415-9175-82F4E5EAAB2B}" type="presParOf" srcId="{8F1F0830-149D-4B26-88F9-014FCA3B1108}" destId="{33C06AEA-9637-43B5-AEA4-A9B51CE8F262}" srcOrd="0" destOrd="0" presId="urn:microsoft.com/office/officeart/2011/layout/CircleProcess"/>
    <dgm:cxn modelId="{5C4C91A0-26BD-42E9-9B2F-AF24CBE9E885}" type="presParOf" srcId="{E1DDD487-E8E3-49BC-B2DE-260349699CCE}" destId="{BA580A68-EB3F-418D-A069-99E2790F617A}" srcOrd="8" destOrd="0" presId="urn:microsoft.com/office/officeart/2011/layout/CircleProcess"/>
    <dgm:cxn modelId="{8196F65F-DA1D-4260-8AA4-90FE9742DE24}" type="presParOf" srcId="{E1DDD487-E8E3-49BC-B2DE-260349699CCE}" destId="{B2602923-DBEB-48BD-AFA5-89C8D0252D0D}" srcOrd="9" destOrd="0" presId="urn:microsoft.com/office/officeart/2011/layout/CircleProcess"/>
    <dgm:cxn modelId="{B78E48A3-B637-47CD-8A7F-142D05B705F1}" type="presParOf" srcId="{B2602923-DBEB-48BD-AFA5-89C8D0252D0D}" destId="{9BE61205-6BA3-4FA6-8BD0-B928C35C2596}" srcOrd="0" destOrd="0" presId="urn:microsoft.com/office/officeart/2011/layout/CircleProcess"/>
    <dgm:cxn modelId="{6D42A1BB-7757-4012-9BBE-F80E22358773}" type="presParOf" srcId="{E1DDD487-E8E3-49BC-B2DE-260349699CCE}" destId="{233D2F42-22BA-4C00-9C88-C903DCC33116}" srcOrd="10" destOrd="0" presId="urn:microsoft.com/office/officeart/2011/layout/CircleProcess"/>
    <dgm:cxn modelId="{20C27649-76B2-4956-BE41-8D2F6CC8E5E8}" type="presParOf" srcId="{233D2F42-22BA-4C00-9C88-C903DCC33116}" destId="{80A6B376-036A-4A75-96B2-23E3287A4F3E}" srcOrd="0" destOrd="0" presId="urn:microsoft.com/office/officeart/2011/layout/CircleProcess"/>
    <dgm:cxn modelId="{78380AED-3571-4963-9996-4B62C677483A}" type="presParOf" srcId="{E1DDD487-E8E3-49BC-B2DE-260349699CCE}" destId="{787F690A-6181-48AB-BA1C-E400C2CCF566}"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19A65C-CD87-422D-830D-ACC6FB96FD97}">
      <dsp:nvSpPr>
        <dsp:cNvPr id="0" name=""/>
        <dsp:cNvSpPr/>
      </dsp:nvSpPr>
      <dsp:spPr>
        <a:xfrm>
          <a:off x="1" y="106928"/>
          <a:ext cx="2937369" cy="2937369"/>
        </a:xfrm>
        <a:prstGeom prst="ellipse">
          <a:avLst/>
        </a:prstGeom>
        <a:solidFill>
          <a:srgbClr val="0070C0">
            <a:alpha val="85882"/>
          </a:srgbClr>
        </a:solidFill>
        <a:ln w="31750" cap="flat" cmpd="sng" algn="ctr">
          <a:solidFill>
            <a:schemeClr val="bg1"/>
          </a:solidFill>
          <a:prstDash val="solid"/>
        </a:ln>
        <a:effectLst>
          <a:outerShdw blurRad="50800" dist="38100" dir="8100000" algn="tr" rotWithShape="0">
            <a:prstClr val="black">
              <a:alpha val="40000"/>
            </a:prstClr>
          </a:outerShdw>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GB" sz="2400" b="1" kern="1200" dirty="0" smtClean="0">
              <a:solidFill>
                <a:schemeClr val="bg1"/>
              </a:solidFill>
            </a:rPr>
            <a:t>GOODS</a:t>
          </a:r>
        </a:p>
        <a:p>
          <a:pPr lvl="0" algn="ctr" defTabSz="1066800">
            <a:lnSpc>
              <a:spcPct val="90000"/>
            </a:lnSpc>
            <a:spcBef>
              <a:spcPct val="0"/>
            </a:spcBef>
            <a:spcAft>
              <a:spcPct val="35000"/>
            </a:spcAft>
          </a:pPr>
          <a:r>
            <a:rPr lang="en-GB" sz="2400" b="1" kern="1200" dirty="0" smtClean="0">
              <a:solidFill>
                <a:schemeClr val="bg1"/>
              </a:solidFill>
            </a:rPr>
            <a:t>USD 278m (47%)</a:t>
          </a:r>
          <a:endParaRPr lang="en-GB" sz="1400" b="1" kern="1200" dirty="0">
            <a:solidFill>
              <a:schemeClr val="bg1"/>
            </a:solidFill>
          </a:endParaRPr>
        </a:p>
      </dsp:txBody>
      <dsp:txXfrm>
        <a:off x="410174" y="453307"/>
        <a:ext cx="1693618" cy="2244611"/>
      </dsp:txXfrm>
    </dsp:sp>
    <dsp:sp modelId="{9DF4E8DD-9A20-46F3-9449-81E95D75FDF5}">
      <dsp:nvSpPr>
        <dsp:cNvPr id="0" name=""/>
        <dsp:cNvSpPr/>
      </dsp:nvSpPr>
      <dsp:spPr>
        <a:xfrm>
          <a:off x="2157883" y="241724"/>
          <a:ext cx="2937369" cy="2937369"/>
        </a:xfrm>
        <a:prstGeom prst="ellipse">
          <a:avLst/>
        </a:prstGeom>
        <a:solidFill>
          <a:srgbClr val="00A79E">
            <a:alpha val="78000"/>
          </a:srgbClr>
        </a:solidFill>
        <a:ln w="44450" cap="flat" cmpd="sng" algn="ctr">
          <a:solidFill>
            <a:schemeClr val="bg1"/>
          </a:solidFill>
          <a:prstDash val="solid"/>
        </a:ln>
        <a:effectLst>
          <a:outerShdw blurRad="50800" dist="38100" dir="2700000" algn="tl" rotWithShape="0">
            <a:prstClr val="black">
              <a:alpha val="40000"/>
            </a:prstClr>
          </a:outerShdw>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r>
            <a:rPr lang="en-GB" sz="2400" b="1" kern="1200" dirty="0" smtClean="0">
              <a:solidFill>
                <a:schemeClr val="bg1"/>
              </a:solidFill>
            </a:rPr>
            <a:t>SERVICES</a:t>
          </a:r>
        </a:p>
        <a:p>
          <a:pPr lvl="0" algn="ctr" defTabSz="1066800">
            <a:lnSpc>
              <a:spcPct val="90000"/>
            </a:lnSpc>
            <a:spcBef>
              <a:spcPct val="0"/>
            </a:spcBef>
            <a:spcAft>
              <a:spcPct val="35000"/>
            </a:spcAft>
          </a:pPr>
          <a:endParaRPr lang="en-GB" sz="100" b="1" kern="1200" dirty="0" smtClean="0">
            <a:solidFill>
              <a:schemeClr val="bg1"/>
            </a:solidFill>
          </a:endParaRPr>
        </a:p>
        <a:p>
          <a:pPr lvl="0" algn="ctr" defTabSz="1066800">
            <a:lnSpc>
              <a:spcPct val="90000"/>
            </a:lnSpc>
            <a:spcBef>
              <a:spcPct val="0"/>
            </a:spcBef>
            <a:spcAft>
              <a:spcPct val="35000"/>
            </a:spcAft>
          </a:pPr>
          <a:r>
            <a:rPr lang="en-GB" sz="2400" b="1" kern="1200" dirty="0" smtClean="0">
              <a:solidFill>
                <a:schemeClr val="bg1"/>
              </a:solidFill>
            </a:rPr>
            <a:t>USD 309m (53%)</a:t>
          </a:r>
          <a:endParaRPr lang="en-GB" sz="2400" b="1" kern="1200" dirty="0">
            <a:solidFill>
              <a:schemeClr val="bg1"/>
            </a:solidFill>
          </a:endParaRPr>
        </a:p>
      </dsp:txBody>
      <dsp:txXfrm>
        <a:off x="2991461" y="588103"/>
        <a:ext cx="1693618" cy="2244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C74FB-18CC-41FF-8643-7FE96437B949}">
      <dsp:nvSpPr>
        <dsp:cNvPr id="0" name=""/>
        <dsp:cNvSpPr/>
      </dsp:nvSpPr>
      <dsp:spPr>
        <a:xfrm>
          <a:off x="6044957" y="679424"/>
          <a:ext cx="1781386" cy="1781477"/>
        </a:xfrm>
        <a:prstGeom prst="ellipse">
          <a:avLst/>
        </a:prstGeom>
        <a:solidFill>
          <a:srgbClr val="FBB04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C65525-F8A9-47D9-8A5D-0A1E6AE726D3}">
      <dsp:nvSpPr>
        <dsp:cNvPr id="0" name=""/>
        <dsp:cNvSpPr/>
      </dsp:nvSpPr>
      <dsp:spPr>
        <a:xfrm>
          <a:off x="6104540" y="738817"/>
          <a:ext cx="1662984" cy="1662691"/>
        </a:xfrm>
        <a:prstGeom prst="ellipse">
          <a:avLst/>
        </a:prstGeom>
        <a:solidFill>
          <a:srgbClr val="FBB040"/>
        </a:solidFill>
        <a:ln w="25400" cap="flat" cmpd="sng" algn="ctr">
          <a:solidFill>
            <a:srgbClr val="FBB040"/>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GB" sz="1800" b="1" kern="1200" spc="0" dirty="0" smtClean="0">
              <a:solidFill>
                <a:schemeClr val="bg1"/>
              </a:solidFill>
            </a:rPr>
            <a:t>Participate to WFP tenders</a:t>
          </a:r>
          <a:endParaRPr lang="en-GB" sz="1800" b="1" kern="1200" spc="0" dirty="0">
            <a:solidFill>
              <a:schemeClr val="bg1"/>
            </a:solidFill>
          </a:endParaRPr>
        </a:p>
      </dsp:txBody>
      <dsp:txXfrm>
        <a:off x="6342109" y="976389"/>
        <a:ext cx="1187845" cy="1187547"/>
      </dsp:txXfrm>
    </dsp:sp>
    <dsp:sp modelId="{26C89CD1-05C2-4CC4-B2CD-90E90D0B8149}">
      <dsp:nvSpPr>
        <dsp:cNvPr id="0" name=""/>
        <dsp:cNvSpPr/>
      </dsp:nvSpPr>
      <dsp:spPr>
        <a:xfrm rot="2700000">
          <a:off x="4196333" y="679299"/>
          <a:ext cx="1781415" cy="1781415"/>
        </a:xfrm>
        <a:prstGeom prst="teardrop">
          <a:avLst>
            <a:gd name="adj" fmla="val 100000"/>
          </a:avLst>
        </a:prstGeom>
        <a:solidFill>
          <a:srgbClr val="00A79E"/>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400663-8690-4F39-B161-242CE05E9CC2}">
      <dsp:nvSpPr>
        <dsp:cNvPr id="0" name=""/>
        <dsp:cNvSpPr/>
      </dsp:nvSpPr>
      <dsp:spPr>
        <a:xfrm>
          <a:off x="3901463" y="524954"/>
          <a:ext cx="2387197" cy="2090419"/>
        </a:xfrm>
        <a:prstGeom prst="ellipse">
          <a:avLst/>
        </a:prstGeom>
        <a:no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ts val="0"/>
            </a:spcAft>
          </a:pPr>
          <a:r>
            <a:rPr lang="en-GB" sz="2000" b="1" kern="1200" spc="0" dirty="0" smtClean="0">
              <a:solidFill>
                <a:schemeClr val="bg1"/>
              </a:solidFill>
              <a:latin typeface="+mn-lt"/>
              <a:cs typeface="Arial" panose="020B0604020202020204" pitchFamily="34" charset="0"/>
            </a:rPr>
            <a:t>Register on UNGM and</a:t>
          </a:r>
        </a:p>
        <a:p>
          <a:pPr lvl="0" algn="ctr" defTabSz="889000">
            <a:lnSpc>
              <a:spcPct val="90000"/>
            </a:lnSpc>
            <a:spcBef>
              <a:spcPct val="0"/>
            </a:spcBef>
            <a:spcAft>
              <a:spcPts val="0"/>
            </a:spcAft>
          </a:pPr>
          <a:r>
            <a:rPr lang="en-GB" sz="2000" b="1" kern="1200" spc="0" dirty="0" smtClean="0">
              <a:solidFill>
                <a:schemeClr val="bg1"/>
              </a:solidFill>
              <a:latin typeface="+mn-lt"/>
              <a:cs typeface="Arial" panose="020B0604020202020204" pitchFamily="34" charset="0"/>
            </a:rPr>
            <a:t>In-tend</a:t>
          </a:r>
          <a:endParaRPr lang="en-GB" sz="2000" b="1" kern="1200" spc="0" dirty="0">
            <a:solidFill>
              <a:schemeClr val="bg1"/>
            </a:solidFill>
          </a:endParaRPr>
        </a:p>
      </dsp:txBody>
      <dsp:txXfrm>
        <a:off x="4242492" y="823641"/>
        <a:ext cx="1705140" cy="1493044"/>
      </dsp:txXfrm>
    </dsp:sp>
    <dsp:sp modelId="{A131E4DF-258F-4CE3-BF31-D5C83D4B4737}">
      <dsp:nvSpPr>
        <dsp:cNvPr id="0" name=""/>
        <dsp:cNvSpPr/>
      </dsp:nvSpPr>
      <dsp:spPr>
        <a:xfrm rot="2700000">
          <a:off x="2363002" y="679299"/>
          <a:ext cx="1781415" cy="1781415"/>
        </a:xfrm>
        <a:prstGeom prst="teardrop">
          <a:avLst>
            <a:gd name="adj" fmla="val 100000"/>
          </a:avLst>
        </a:prstGeom>
        <a:solidFill>
          <a:srgbClr val="1C75BC"/>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3C06AEA-9637-43B5-AEA4-A9B51CE8F262}">
      <dsp:nvSpPr>
        <dsp:cNvPr id="0" name=""/>
        <dsp:cNvSpPr/>
      </dsp:nvSpPr>
      <dsp:spPr>
        <a:xfrm>
          <a:off x="2422600" y="738817"/>
          <a:ext cx="1662984" cy="1662691"/>
        </a:xfrm>
        <a:prstGeom prst="ellipse">
          <a:avLst/>
        </a:prstGeom>
        <a:no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kern="1200" spc="0" dirty="0" smtClean="0">
              <a:solidFill>
                <a:schemeClr val="bg1"/>
              </a:solidFill>
              <a:latin typeface="+mn-lt"/>
              <a:cs typeface="Arial" panose="020B0604020202020204" pitchFamily="34" charset="0"/>
            </a:rPr>
            <a:t>Promote your products</a:t>
          </a:r>
          <a:endParaRPr lang="en-GB" sz="2000" b="1" kern="1200" spc="0" dirty="0">
            <a:solidFill>
              <a:schemeClr val="bg1"/>
            </a:solidFill>
            <a:latin typeface="+mn-lt"/>
            <a:cs typeface="Arial" panose="020B0604020202020204" pitchFamily="34" charset="0"/>
          </a:endParaRPr>
        </a:p>
      </dsp:txBody>
      <dsp:txXfrm>
        <a:off x="2660169" y="976389"/>
        <a:ext cx="1187845" cy="1187547"/>
      </dsp:txXfrm>
    </dsp:sp>
    <dsp:sp modelId="{9BE61205-6BA3-4FA6-8BD0-B928C35C2596}">
      <dsp:nvSpPr>
        <dsp:cNvPr id="0" name=""/>
        <dsp:cNvSpPr/>
      </dsp:nvSpPr>
      <dsp:spPr>
        <a:xfrm rot="2700000">
          <a:off x="522032" y="679299"/>
          <a:ext cx="1781415" cy="1781415"/>
        </a:xfrm>
        <a:prstGeom prst="teardrop">
          <a:avLst>
            <a:gd name="adj" fmla="val 100000"/>
          </a:avLst>
        </a:prstGeom>
        <a:solidFill>
          <a:srgbClr val="39B54A"/>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0A6B376-036A-4A75-96B2-23E3287A4F3E}">
      <dsp:nvSpPr>
        <dsp:cNvPr id="0" name=""/>
        <dsp:cNvSpPr/>
      </dsp:nvSpPr>
      <dsp:spPr>
        <a:xfrm>
          <a:off x="369998" y="692445"/>
          <a:ext cx="2086246" cy="1755436"/>
        </a:xfrm>
        <a:prstGeom prst="ellipse">
          <a:avLst/>
        </a:prstGeom>
        <a:no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GB" sz="1800" b="1" kern="1200" spc="0" dirty="0" smtClean="0">
              <a:solidFill>
                <a:schemeClr val="bg1"/>
              </a:solidFill>
              <a:latin typeface="+mn-lt"/>
              <a:cs typeface="Arial" panose="020B0604020202020204" pitchFamily="34" charset="0"/>
            </a:rPr>
            <a:t>Understand WFP’S Requirements</a:t>
          </a:r>
          <a:endParaRPr lang="en-GB" sz="1800" b="1" kern="1200" spc="0" dirty="0">
            <a:solidFill>
              <a:schemeClr val="bg1"/>
            </a:solidFill>
            <a:latin typeface="+mn-lt"/>
            <a:cs typeface="Arial" panose="020B0604020202020204" pitchFamily="34" charset="0"/>
          </a:endParaRPr>
        </a:p>
      </dsp:txBody>
      <dsp:txXfrm>
        <a:off x="668034" y="943269"/>
        <a:ext cx="1490176" cy="125378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78842" cy="33988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5593124" y="0"/>
            <a:ext cx="4278842" cy="339883"/>
          </a:xfrm>
          <a:prstGeom prst="rect">
            <a:avLst/>
          </a:prstGeom>
        </p:spPr>
        <p:txBody>
          <a:bodyPr vert="horz" lIns="91440" tIns="45720" rIns="91440" bIns="45720" rtlCol="0"/>
          <a:lstStyle>
            <a:lvl1pPr algn="r">
              <a:defRPr sz="1200"/>
            </a:lvl1pPr>
          </a:lstStyle>
          <a:p>
            <a:fld id="{D6949D2B-4A69-7544-9957-2D56223D4817}" type="datetimeFigureOut">
              <a:rPr lang="en-US" smtClean="0"/>
              <a:t>06-Apr-16</a:t>
            </a:fld>
            <a:endParaRPr lang="en-US" dirty="0"/>
          </a:p>
        </p:txBody>
      </p:sp>
      <p:sp>
        <p:nvSpPr>
          <p:cNvPr id="4" name="Footer Placeholder 3"/>
          <p:cNvSpPr>
            <a:spLocks noGrp="1"/>
          </p:cNvSpPr>
          <p:nvPr>
            <p:ph type="ftr" sz="quarter" idx="2"/>
          </p:nvPr>
        </p:nvSpPr>
        <p:spPr>
          <a:xfrm>
            <a:off x="0" y="6456614"/>
            <a:ext cx="4278842" cy="33988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5593124" y="6456614"/>
            <a:ext cx="4278842" cy="339883"/>
          </a:xfrm>
          <a:prstGeom prst="rect">
            <a:avLst/>
          </a:prstGeom>
        </p:spPr>
        <p:txBody>
          <a:bodyPr vert="horz" lIns="91440" tIns="45720" rIns="91440" bIns="45720" rtlCol="0" anchor="b"/>
          <a:lstStyle>
            <a:lvl1pPr algn="r">
              <a:defRPr sz="1200"/>
            </a:lvl1pPr>
          </a:lstStyle>
          <a:p>
            <a:fld id="{9A4ADC47-9B8B-C24C-8FEE-6E5B23251AA3}" type="slidenum">
              <a:rPr lang="en-US" smtClean="0"/>
              <a:t>‹#›</a:t>
            </a:fld>
            <a:endParaRPr lang="en-US" dirty="0"/>
          </a:p>
        </p:txBody>
      </p:sp>
    </p:spTree>
    <p:extLst>
      <p:ext uri="{BB962C8B-B14F-4D97-AF65-F5344CB8AC3E}">
        <p14:creationId xmlns:p14="http://schemas.microsoft.com/office/powerpoint/2010/main" val="7023472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78842" cy="33988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593124" y="0"/>
            <a:ext cx="4278842" cy="339883"/>
          </a:xfrm>
          <a:prstGeom prst="rect">
            <a:avLst/>
          </a:prstGeom>
        </p:spPr>
        <p:txBody>
          <a:bodyPr vert="horz" lIns="91440" tIns="45720" rIns="91440" bIns="45720" rtlCol="0"/>
          <a:lstStyle>
            <a:lvl1pPr algn="r">
              <a:defRPr sz="1200"/>
            </a:lvl1pPr>
          </a:lstStyle>
          <a:p>
            <a:fld id="{92E866FC-51E1-8B48-B1A5-B76A01A3056F}" type="datetimeFigureOut">
              <a:rPr lang="en-US"/>
              <a:pPr/>
              <a:t>06-Apr-16</a:t>
            </a:fld>
            <a:endParaRPr lang="en-US" dirty="0"/>
          </a:p>
        </p:txBody>
      </p:sp>
      <p:sp>
        <p:nvSpPr>
          <p:cNvPr id="4" name="Slide Image Placeholder 3"/>
          <p:cNvSpPr>
            <a:spLocks noGrp="1" noRot="1" noChangeAspect="1"/>
          </p:cNvSpPr>
          <p:nvPr>
            <p:ph type="sldImg" idx="2"/>
          </p:nvPr>
        </p:nvSpPr>
        <p:spPr>
          <a:xfrm>
            <a:off x="3238500" y="509588"/>
            <a:ext cx="3397250" cy="254793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87425" y="3228896"/>
            <a:ext cx="7899400" cy="305895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456614"/>
            <a:ext cx="4278842" cy="33988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593124" y="6456614"/>
            <a:ext cx="4278842" cy="339883"/>
          </a:xfrm>
          <a:prstGeom prst="rect">
            <a:avLst/>
          </a:prstGeom>
        </p:spPr>
        <p:txBody>
          <a:bodyPr vert="horz" lIns="91440" tIns="45720" rIns="91440" bIns="45720" rtlCol="0" anchor="b"/>
          <a:lstStyle>
            <a:lvl1pPr algn="r">
              <a:defRPr sz="1200"/>
            </a:lvl1pPr>
          </a:lstStyle>
          <a:p>
            <a:fld id="{28B57D4E-62BA-C840-8BDF-DC9628084789}" type="slidenum">
              <a:rPr/>
              <a:pPr/>
              <a:t>‹#›</a:t>
            </a:fld>
            <a:endParaRPr lang="en-US" dirty="0"/>
          </a:p>
        </p:txBody>
      </p:sp>
    </p:spTree>
    <p:extLst>
      <p:ext uri="{BB962C8B-B14F-4D97-AF65-F5344CB8AC3E}">
        <p14:creationId xmlns:p14="http://schemas.microsoft.com/office/powerpoint/2010/main" val="328915603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1</a:t>
            </a:fld>
            <a:endParaRPr lang="en-GB" dirty="0"/>
          </a:p>
        </p:txBody>
      </p:sp>
    </p:spTree>
    <p:extLst>
      <p:ext uri="{BB962C8B-B14F-4D97-AF65-F5344CB8AC3E}">
        <p14:creationId xmlns:p14="http://schemas.microsoft.com/office/powerpoint/2010/main" val="393979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2</a:t>
            </a:fld>
            <a:endParaRPr lang="en-GB" dirty="0"/>
          </a:p>
        </p:txBody>
      </p:sp>
    </p:spTree>
    <p:extLst>
      <p:ext uri="{BB962C8B-B14F-4D97-AF65-F5344CB8AC3E}">
        <p14:creationId xmlns:p14="http://schemas.microsoft.com/office/powerpoint/2010/main" val="2963504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3</a:t>
            </a:fld>
            <a:endParaRPr lang="en-GB" dirty="0"/>
          </a:p>
        </p:txBody>
      </p:sp>
    </p:spTree>
    <p:extLst>
      <p:ext uri="{BB962C8B-B14F-4D97-AF65-F5344CB8AC3E}">
        <p14:creationId xmlns:p14="http://schemas.microsoft.com/office/powerpoint/2010/main" val="3805704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B57D4E-62BA-C840-8BDF-DC9628084789}" type="slidenum">
              <a:rPr lang="en-US" smtClean="0"/>
              <a:pPr/>
              <a:t>9</a:t>
            </a:fld>
            <a:endParaRPr lang="en-US"/>
          </a:p>
        </p:txBody>
      </p:sp>
    </p:spTree>
    <p:extLst>
      <p:ext uri="{BB962C8B-B14F-4D97-AF65-F5344CB8AC3E}">
        <p14:creationId xmlns:p14="http://schemas.microsoft.com/office/powerpoint/2010/main" val="547209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10</a:t>
            </a:fld>
            <a:endParaRPr lang="en-GB" dirty="0"/>
          </a:p>
        </p:txBody>
      </p:sp>
    </p:spTree>
    <p:extLst>
      <p:ext uri="{BB962C8B-B14F-4D97-AF65-F5344CB8AC3E}">
        <p14:creationId xmlns:p14="http://schemas.microsoft.com/office/powerpoint/2010/main" val="2863708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11</a:t>
            </a:fld>
            <a:endParaRPr lang="en-GB" dirty="0"/>
          </a:p>
        </p:txBody>
      </p:sp>
    </p:spTree>
    <p:extLst>
      <p:ext uri="{BB962C8B-B14F-4D97-AF65-F5344CB8AC3E}">
        <p14:creationId xmlns:p14="http://schemas.microsoft.com/office/powerpoint/2010/main" val="1918087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17</a:t>
            </a:fld>
            <a:endParaRPr lang="en-GB" dirty="0"/>
          </a:p>
        </p:txBody>
      </p:sp>
    </p:spTree>
    <p:extLst>
      <p:ext uri="{BB962C8B-B14F-4D97-AF65-F5344CB8AC3E}">
        <p14:creationId xmlns:p14="http://schemas.microsoft.com/office/powerpoint/2010/main" val="2975277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867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C2D0A26-A496-489E-B07F-E64719AB89E0}" type="slidenum">
              <a:rPr lang="en-GB" altLang="en-US" smtClean="0"/>
              <a:pPr fontAlgn="base">
                <a:spcBef>
                  <a:spcPct val="0"/>
                </a:spcBef>
                <a:spcAft>
                  <a:spcPct val="0"/>
                </a:spcAft>
              </a:pPr>
              <a:t>19</a:t>
            </a:fld>
            <a:endParaRPr lang="en-GB" altLang="en-US" smtClean="0"/>
          </a:p>
        </p:txBody>
      </p:sp>
    </p:spTree>
    <p:extLst>
      <p:ext uri="{BB962C8B-B14F-4D97-AF65-F5344CB8AC3E}">
        <p14:creationId xmlns:p14="http://schemas.microsoft.com/office/powerpoint/2010/main" val="493655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21</a:t>
            </a:fld>
            <a:endParaRPr lang="en-GB" dirty="0"/>
          </a:p>
        </p:txBody>
      </p:sp>
    </p:spTree>
    <p:extLst>
      <p:ext uri="{BB962C8B-B14F-4D97-AF65-F5344CB8AC3E}">
        <p14:creationId xmlns:p14="http://schemas.microsoft.com/office/powerpoint/2010/main" val="3561765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22</a:t>
            </a:fld>
            <a:endParaRPr lang="en-GB" dirty="0"/>
          </a:p>
        </p:txBody>
      </p:sp>
    </p:spTree>
    <p:extLst>
      <p:ext uri="{BB962C8B-B14F-4D97-AF65-F5344CB8AC3E}">
        <p14:creationId xmlns:p14="http://schemas.microsoft.com/office/powerpoint/2010/main" val="256413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8B57D4E-62BA-C840-8BDF-DC9628084789}" type="slidenum">
              <a:rPr lang="en-GB" smtClean="0"/>
              <a:pPr/>
              <a:t>23</a:t>
            </a:fld>
            <a:endParaRPr lang="en-GB" dirty="0"/>
          </a:p>
        </p:txBody>
      </p:sp>
    </p:spTree>
    <p:extLst>
      <p:ext uri="{BB962C8B-B14F-4D97-AF65-F5344CB8AC3E}">
        <p14:creationId xmlns:p14="http://schemas.microsoft.com/office/powerpoint/2010/main" val="33803164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5" name="Picture Placeholder 4"/>
          <p:cNvSpPr>
            <a:spLocks noGrp="1"/>
          </p:cNvSpPr>
          <p:nvPr>
            <p:ph type="pic" sz="quarter" idx="13"/>
          </p:nvPr>
        </p:nvSpPr>
        <p:spPr>
          <a:xfrm>
            <a:off x="539750" y="0"/>
            <a:ext cx="8604250" cy="5400675"/>
          </a:xfrm>
          <a:prstGeom prst="rect">
            <a:avLst/>
          </a:prstGeom>
          <a:gradFill flip="none" rotWithShape="1">
            <a:gsLst>
              <a:gs pos="0">
                <a:srgbClr val="5BB1FF"/>
              </a:gs>
              <a:gs pos="100000">
                <a:srgbClr val="0091FF">
                  <a:alpha val="23000"/>
                </a:srgbClr>
              </a:gs>
            </a:gsLst>
            <a:lin ang="0" scaled="1"/>
            <a:tileRect/>
          </a:gradFill>
        </p:spPr>
        <p:txBody>
          <a:bodyPr vert="horz"/>
          <a:lstStyle>
            <a:lvl1pPr marL="0" indent="0">
              <a:buNone/>
              <a:defRPr sz="2000">
                <a:solidFill>
                  <a:schemeClr val="bg1"/>
                </a:solidFill>
                <a:latin typeface="Verdana"/>
                <a:cs typeface="Verdana"/>
              </a:defRPr>
            </a:lvl1pPr>
          </a:lstStyle>
          <a:p>
            <a:pPr marL="0" lvl="0" algn="ctr" fontAlgn="auto">
              <a:spcBef>
                <a:spcPts val="0"/>
              </a:spcBef>
              <a:spcAft>
                <a:spcPts val="0"/>
              </a:spcAft>
            </a:pPr>
            <a:r>
              <a:rPr lang="en-US" dirty="0" smtClean="0"/>
              <a:t>Click icon to add picture</a:t>
            </a:r>
            <a:endParaRPr lang="en-US" dirty="0"/>
          </a:p>
        </p:txBody>
      </p:sp>
      <p:sp>
        <p:nvSpPr>
          <p:cNvPr id="3" name="TextBox 2"/>
          <p:cNvSpPr txBox="1"/>
          <p:nvPr userDrawn="1"/>
        </p:nvSpPr>
        <p:spPr>
          <a:xfrm>
            <a:off x="0" y="0"/>
            <a:ext cx="539750" cy="5400675"/>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a:spAutoFit/>
          </a:bodyPr>
          <a:lstStyle/>
          <a:p>
            <a:pPr fontAlgn="auto">
              <a:spcBef>
                <a:spcPts val="0"/>
              </a:spcBef>
              <a:spcAft>
                <a:spcPts val="0"/>
              </a:spcAft>
              <a:defRPr/>
            </a:pPr>
            <a:endParaRPr lang="en-US" dirty="0">
              <a:solidFill>
                <a:srgbClr val="0065A2"/>
              </a:solidFill>
            </a:endParaRPr>
          </a:p>
        </p:txBody>
      </p:sp>
      <p:sp>
        <p:nvSpPr>
          <p:cNvPr id="4" name="Rectangle 10"/>
          <p:cNvSpPr>
            <a:spLocks noChangeArrowheads="1"/>
          </p:cNvSpPr>
          <p:nvPr userDrawn="1"/>
        </p:nvSpPr>
        <p:spPr bwMode="auto">
          <a:xfrm>
            <a:off x="0" y="2359742"/>
            <a:ext cx="7010400" cy="1602658"/>
          </a:xfrm>
          <a:prstGeom prst="rect">
            <a:avLst/>
          </a:prstGeom>
          <a:solidFill>
            <a:srgbClr val="0091FF">
              <a:alpha val="70000"/>
            </a:srgbClr>
          </a:solidFill>
          <a:ln w="25400">
            <a:noFill/>
            <a:round/>
            <a:headEnd/>
            <a:tailEnd/>
          </a:ln>
        </p:spPr>
        <p:txBody>
          <a:bodyPr wrap="square" anchor="ctr">
            <a:spAutoFit/>
          </a:bodyPr>
          <a:lstStyle/>
          <a:p>
            <a:endParaRPr lang="en-US" dirty="0">
              <a:latin typeface="Calibri" pitchFamily="34" charset="0"/>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107504" y="5534025"/>
            <a:ext cx="4359275" cy="1169988"/>
          </a:xfrm>
          <a:prstGeom prst="rect">
            <a:avLst/>
          </a:prstGeom>
          <a:noFill/>
          <a:ln w="9525">
            <a:noFill/>
            <a:miter lim="800000"/>
            <a:headEnd/>
            <a:tailEnd/>
          </a:ln>
        </p:spPr>
      </p:pic>
      <p:sp>
        <p:nvSpPr>
          <p:cNvPr id="12" name="TextBox 11"/>
          <p:cNvSpPr txBox="1"/>
          <p:nvPr userDrawn="1"/>
        </p:nvSpPr>
        <p:spPr>
          <a:xfrm>
            <a:off x="2339752" y="4725144"/>
            <a:ext cx="184666" cy="369332"/>
          </a:xfrm>
          <a:prstGeom prst="rect">
            <a:avLst/>
          </a:prstGeom>
          <a:noFill/>
        </p:spPr>
        <p:txBody>
          <a:bodyPr wrap="none" rtlCol="0">
            <a:spAutoFit/>
          </a:bodyPr>
          <a:lstStyle/>
          <a:p>
            <a:endParaRPr lang="en-US" dirty="0"/>
          </a:p>
        </p:txBody>
      </p:sp>
      <p:sp>
        <p:nvSpPr>
          <p:cNvPr id="15" name="Text Placeholder 14"/>
          <p:cNvSpPr>
            <a:spLocks noGrp="1"/>
          </p:cNvSpPr>
          <p:nvPr>
            <p:ph type="body" sz="quarter" idx="10" hasCustomPrompt="1"/>
          </p:nvPr>
        </p:nvSpPr>
        <p:spPr>
          <a:xfrm>
            <a:off x="683568" y="4725144"/>
            <a:ext cx="1080344" cy="359891"/>
          </a:xfrm>
          <a:prstGeom prst="rect">
            <a:avLst/>
          </a:prstGeom>
        </p:spPr>
        <p:txBody>
          <a:bodyPr vert="horz"/>
          <a:lstStyle>
            <a:lvl1pPr marL="0" indent="0" algn="l">
              <a:buNone/>
              <a:defRPr sz="1500" baseline="0">
                <a:solidFill>
                  <a:schemeClr val="bg1"/>
                </a:solidFill>
                <a:latin typeface="Verdana"/>
                <a:cs typeface="Verdana"/>
              </a:defRPr>
            </a:lvl1pPr>
            <a:lvl2pPr marL="457200" indent="0" algn="l">
              <a:buNone/>
              <a:defRPr sz="1500">
                <a:solidFill>
                  <a:schemeClr val="bg1"/>
                </a:solidFill>
                <a:latin typeface="Verdana"/>
                <a:cs typeface="Verdana"/>
              </a:defRPr>
            </a:lvl2pPr>
            <a:lvl3pPr marL="914400" indent="0" algn="l">
              <a:buNone/>
              <a:defRPr sz="1500">
                <a:solidFill>
                  <a:schemeClr val="bg1"/>
                </a:solidFill>
                <a:latin typeface="Verdana"/>
                <a:cs typeface="Verdana"/>
              </a:defRPr>
            </a:lvl3pPr>
            <a:lvl4pPr marL="1371600" indent="0" algn="l">
              <a:buNone/>
              <a:defRPr sz="1500">
                <a:solidFill>
                  <a:schemeClr val="bg1"/>
                </a:solidFill>
                <a:latin typeface="Verdana"/>
                <a:cs typeface="Verdana"/>
              </a:defRPr>
            </a:lvl4pPr>
            <a:lvl5pPr marL="1828800" indent="0" algn="l">
              <a:buNone/>
              <a:defRPr sz="1500">
                <a:solidFill>
                  <a:schemeClr val="bg1"/>
                </a:solidFill>
                <a:latin typeface="Verdana"/>
                <a:cs typeface="Verdana"/>
              </a:defRPr>
            </a:lvl5pPr>
          </a:lstStyle>
          <a:p>
            <a:pPr lvl="0"/>
            <a:r>
              <a:rPr lang="en-US" dirty="0" smtClean="0"/>
              <a:t>Edit date</a:t>
            </a:r>
            <a:endParaRPr lang="en-US" dirty="0"/>
          </a:p>
        </p:txBody>
      </p:sp>
      <p:sp>
        <p:nvSpPr>
          <p:cNvPr id="9" name="Text Placeholder 8"/>
          <p:cNvSpPr>
            <a:spLocks noGrp="1"/>
          </p:cNvSpPr>
          <p:nvPr>
            <p:ph type="body" sz="quarter" idx="11" hasCustomPrompt="1"/>
          </p:nvPr>
        </p:nvSpPr>
        <p:spPr>
          <a:xfrm>
            <a:off x="826111" y="3183910"/>
            <a:ext cx="3632201" cy="541338"/>
          </a:xfrm>
          <a:prstGeom prst="rect">
            <a:avLst/>
          </a:prstGeom>
        </p:spPr>
        <p:txBody>
          <a:bodyPr vert="horz" lIns="0" tIns="0" rIns="0" bIns="0"/>
          <a:lstStyle>
            <a:lvl1pPr marL="0" indent="0">
              <a:buNone/>
              <a:defRPr sz="3000" i="1">
                <a:solidFill>
                  <a:schemeClr val="bg1"/>
                </a:solidFill>
                <a:latin typeface="Georgia"/>
                <a:cs typeface="Georgia"/>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Click to edit subtitle</a:t>
            </a:r>
            <a:endParaRPr lang="en-US" dirty="0"/>
          </a:p>
        </p:txBody>
      </p:sp>
      <p:sp>
        <p:nvSpPr>
          <p:cNvPr id="11" name="Title 10"/>
          <p:cNvSpPr>
            <a:spLocks noGrp="1"/>
          </p:cNvSpPr>
          <p:nvPr>
            <p:ph type="title" hasCustomPrompt="1"/>
          </p:nvPr>
        </p:nvSpPr>
        <p:spPr>
          <a:xfrm>
            <a:off x="826111" y="2619903"/>
            <a:ext cx="5757333" cy="715962"/>
          </a:xfrm>
          <a:prstGeom prst="rect">
            <a:avLst/>
          </a:prstGeom>
        </p:spPr>
        <p:txBody>
          <a:bodyPr vert="horz" lIns="0" tIns="0" rIns="0" bIns="0"/>
          <a:lstStyle>
            <a:lvl1pPr algn="l">
              <a:defRPr sz="3500" b="1">
                <a:solidFill>
                  <a:srgbClr val="FFFFFF"/>
                </a:solidFill>
                <a:latin typeface="Verdana"/>
                <a:cs typeface="Verdana"/>
              </a:defRPr>
            </a:lvl1pPr>
          </a:lstStyle>
          <a:p>
            <a:r>
              <a:rPr lang="en-US" dirty="0" smtClean="0"/>
              <a:t>Click to edit title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32"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9" name="Content Placeholder 2"/>
          <p:cNvSpPr>
            <a:spLocks noGrp="1"/>
          </p:cNvSpPr>
          <p:nvPr>
            <p:ph idx="1" hasCustomPrompt="1"/>
          </p:nvPr>
        </p:nvSpPr>
        <p:spPr>
          <a:xfrm>
            <a:off x="839788" y="1600200"/>
            <a:ext cx="6043612" cy="4106333"/>
          </a:xfrm>
          <a:prstGeom prst="rect">
            <a:avLst/>
          </a:prstGeom>
        </p:spPr>
        <p:txBody>
          <a:bodyPr lIns="0" tIns="0" rIns="0" bIns="0"/>
          <a:lstStyle>
            <a:lvl1pPr marL="0" indent="0">
              <a:spcBef>
                <a:spcPts val="850"/>
              </a:spcBef>
              <a:buFontTx/>
              <a:buNone/>
              <a:defRPr sz="1400">
                <a:latin typeface="Verdana"/>
                <a:cs typeface="Verdana"/>
              </a:defRPr>
            </a:lvl1pPr>
          </a:lstStyle>
          <a:p>
            <a:r>
              <a:rPr lang="en-US" dirty="0" smtClean="0"/>
              <a:t>Click to add text</a:t>
            </a:r>
            <a:endParaRPr lang="en-US" dirty="0"/>
          </a:p>
        </p:txBody>
      </p:sp>
      <p:sp>
        <p:nvSpPr>
          <p:cNvPr id="14" name="Text Placeholder 13"/>
          <p:cNvSpPr>
            <a:spLocks noGrp="1"/>
          </p:cNvSpPr>
          <p:nvPr>
            <p:ph type="body" sz="quarter" idx="15" hasCustomPrompt="1"/>
          </p:nvPr>
        </p:nvSpPr>
        <p:spPr>
          <a:xfrm>
            <a:off x="3979863" y="415925"/>
            <a:ext cx="4723871" cy="925513"/>
          </a:xfrm>
          <a:prstGeom prst="rect">
            <a:avLst/>
          </a:prstGeom>
        </p:spPr>
        <p:txBody>
          <a:bodyPr vert="horz" lIns="0" tIns="0" rIns="0" bIns="0" anchor="b" anchorCtr="0"/>
          <a:lstStyle>
            <a:lvl1pPr marL="0" indent="0">
              <a:spcBef>
                <a:spcPts val="0"/>
              </a:spcBef>
              <a:buNone/>
              <a:defRPr sz="2000" b="1">
                <a:solidFill>
                  <a:srgbClr val="0088FF"/>
                </a:solidFill>
                <a:latin typeface="Verdana"/>
                <a:cs typeface="Verdana"/>
              </a:defRPr>
            </a:lvl1pPr>
            <a:lvl2pPr marL="457200" indent="0">
              <a:buNone/>
              <a:defRPr sz="2000" b="1">
                <a:solidFill>
                  <a:srgbClr val="0088FF"/>
                </a:solidFill>
                <a:latin typeface="Verdana"/>
                <a:cs typeface="Verdana"/>
              </a:defRPr>
            </a:lvl2pPr>
            <a:lvl3pPr marL="914400" indent="0">
              <a:buNone/>
              <a:defRPr sz="2000" b="1">
                <a:solidFill>
                  <a:srgbClr val="0088FF"/>
                </a:solidFill>
                <a:latin typeface="Verdana"/>
                <a:cs typeface="Verdana"/>
              </a:defRPr>
            </a:lvl3pPr>
            <a:lvl4pPr marL="1371600" indent="0">
              <a:buNone/>
              <a:defRPr sz="2000" b="1">
                <a:solidFill>
                  <a:srgbClr val="0088FF"/>
                </a:solidFill>
                <a:latin typeface="Verdana"/>
                <a:cs typeface="Verdana"/>
              </a:defRPr>
            </a:lvl4pPr>
            <a:lvl5pPr marL="1828800" indent="0">
              <a:buNone/>
              <a:defRPr sz="2000" b="1">
                <a:solidFill>
                  <a:srgbClr val="0088FF"/>
                </a:solidFill>
                <a:latin typeface="Verdana"/>
                <a:cs typeface="Verdana"/>
              </a:defRPr>
            </a:lvl5pPr>
          </a:lstStyle>
          <a:p>
            <a:pPr lvl="0"/>
            <a:r>
              <a:rPr lang="en-US" dirty="0" smtClean="0"/>
              <a:t>Click to edit subtitle</a:t>
            </a:r>
            <a:endParaRPr lang="en-US" dirty="0"/>
          </a:p>
        </p:txBody>
      </p:sp>
    </p:spTree>
    <p:extLst>
      <p:ext uri="{BB962C8B-B14F-4D97-AF65-F5344CB8AC3E}">
        <p14:creationId xmlns:p14="http://schemas.microsoft.com/office/powerpoint/2010/main" val="42454936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32"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10" name="Content Placeholder 9"/>
          <p:cNvSpPr>
            <a:spLocks noGrp="1"/>
          </p:cNvSpPr>
          <p:nvPr>
            <p:ph sz="quarter" idx="18"/>
          </p:nvPr>
        </p:nvSpPr>
        <p:spPr>
          <a:xfrm>
            <a:off x="839788" y="1600201"/>
            <a:ext cx="3835400" cy="4055532"/>
          </a:xfrm>
          <a:prstGeom prst="rect">
            <a:avLst/>
          </a:prstGeom>
        </p:spPr>
        <p:txBody>
          <a:bodyPr vert="horz" lIns="0" tIns="0" rIns="0" bIns="0"/>
          <a:lstStyle>
            <a:lvl1pPr marL="180000" indent="-180000">
              <a:spcBef>
                <a:spcPts val="600"/>
              </a:spcBef>
              <a:defRPr sz="1400">
                <a:latin typeface="Verdana"/>
                <a:cs typeface="Verdana"/>
              </a:defRPr>
            </a:lvl1pPr>
            <a:lvl2pPr marL="360000" indent="-180000">
              <a:spcBef>
                <a:spcPts val="600"/>
              </a:spcBef>
              <a:defRPr sz="1400">
                <a:latin typeface="Verdana"/>
                <a:cs typeface="Verdana"/>
              </a:defRPr>
            </a:lvl2pPr>
            <a:lvl3pPr marL="540000" indent="-180000">
              <a:spcBef>
                <a:spcPts val="600"/>
              </a:spcBef>
              <a:defRPr sz="1400">
                <a:latin typeface="Verdana"/>
                <a:cs typeface="Verdana"/>
              </a:defRPr>
            </a:lvl3pPr>
            <a:lvl4pPr marL="720000" indent="-180000">
              <a:spcBef>
                <a:spcPts val="600"/>
              </a:spcBef>
              <a:defRPr sz="1400">
                <a:latin typeface="Verdana"/>
                <a:cs typeface="Verdana"/>
              </a:defRPr>
            </a:lvl4pPr>
            <a:lvl5pPr marL="900000" indent="-180000">
              <a:spcBef>
                <a:spcPts val="600"/>
              </a:spcBef>
              <a:defRPr sz="1400">
                <a:latin typeface="Verdana"/>
                <a:cs typeface="Verdana"/>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9"/>
          <p:cNvSpPr>
            <a:spLocks noGrp="1"/>
          </p:cNvSpPr>
          <p:nvPr>
            <p:ph sz="quarter" idx="19"/>
          </p:nvPr>
        </p:nvSpPr>
        <p:spPr>
          <a:xfrm>
            <a:off x="4932040" y="1600201"/>
            <a:ext cx="3835400" cy="4055532"/>
          </a:xfrm>
          <a:prstGeom prst="rect">
            <a:avLst/>
          </a:prstGeom>
        </p:spPr>
        <p:txBody>
          <a:bodyPr vert="horz" lIns="0" tIns="0" rIns="0" bIns="0"/>
          <a:lstStyle>
            <a:lvl1pPr marL="180000" indent="-180000">
              <a:spcBef>
                <a:spcPts val="600"/>
              </a:spcBef>
              <a:defRPr sz="1400">
                <a:latin typeface="Verdana"/>
                <a:cs typeface="Verdana"/>
              </a:defRPr>
            </a:lvl1pPr>
            <a:lvl2pPr marL="360000" indent="-180000">
              <a:spcBef>
                <a:spcPts val="600"/>
              </a:spcBef>
              <a:defRPr sz="1400">
                <a:latin typeface="Verdana"/>
                <a:cs typeface="Verdana"/>
              </a:defRPr>
            </a:lvl2pPr>
            <a:lvl3pPr marL="540000" indent="-180000">
              <a:spcBef>
                <a:spcPts val="600"/>
              </a:spcBef>
              <a:defRPr sz="1400">
                <a:latin typeface="Verdana"/>
                <a:cs typeface="Verdana"/>
              </a:defRPr>
            </a:lvl3pPr>
            <a:lvl4pPr marL="720000" indent="-180000">
              <a:spcBef>
                <a:spcPts val="600"/>
              </a:spcBef>
              <a:defRPr sz="1400">
                <a:latin typeface="Verdana"/>
                <a:cs typeface="Verdana"/>
              </a:defRPr>
            </a:lvl4pPr>
            <a:lvl5pPr marL="900000" indent="-180000">
              <a:spcBef>
                <a:spcPts val="600"/>
              </a:spcBef>
              <a:defRPr sz="1400">
                <a:latin typeface="Verdana"/>
                <a:cs typeface="Verdana"/>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3557303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32"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14" name="Text Placeholder 13"/>
          <p:cNvSpPr>
            <a:spLocks noGrp="1"/>
          </p:cNvSpPr>
          <p:nvPr>
            <p:ph type="body" sz="quarter" idx="15" hasCustomPrompt="1"/>
          </p:nvPr>
        </p:nvSpPr>
        <p:spPr>
          <a:xfrm>
            <a:off x="839789" y="1507067"/>
            <a:ext cx="3751262" cy="296457"/>
          </a:xfrm>
          <a:prstGeom prst="rect">
            <a:avLst/>
          </a:prstGeom>
        </p:spPr>
        <p:txBody>
          <a:bodyPr vert="horz" lIns="0" tIns="0" rIns="0" bIns="0" anchor="b" anchorCtr="0"/>
          <a:lstStyle>
            <a:lvl1pPr marL="0" indent="0">
              <a:spcBef>
                <a:spcPts val="0"/>
              </a:spcBef>
              <a:buNone/>
              <a:defRPr sz="1700" b="1">
                <a:solidFill>
                  <a:schemeClr val="tx1"/>
                </a:solidFill>
                <a:latin typeface="Verdana"/>
                <a:cs typeface="Verdana"/>
              </a:defRPr>
            </a:lvl1pPr>
            <a:lvl2pPr marL="457200" indent="0">
              <a:buNone/>
              <a:defRPr sz="2000" b="1">
                <a:solidFill>
                  <a:srgbClr val="0088FF"/>
                </a:solidFill>
                <a:latin typeface="Verdana"/>
                <a:cs typeface="Verdana"/>
              </a:defRPr>
            </a:lvl2pPr>
            <a:lvl3pPr marL="914400" indent="0">
              <a:buNone/>
              <a:defRPr sz="2000" b="1">
                <a:solidFill>
                  <a:srgbClr val="0088FF"/>
                </a:solidFill>
                <a:latin typeface="Verdana"/>
                <a:cs typeface="Verdana"/>
              </a:defRPr>
            </a:lvl3pPr>
            <a:lvl4pPr marL="1371600" indent="0">
              <a:buNone/>
              <a:defRPr sz="2000" b="1">
                <a:solidFill>
                  <a:srgbClr val="0088FF"/>
                </a:solidFill>
                <a:latin typeface="Verdana"/>
                <a:cs typeface="Verdana"/>
              </a:defRPr>
            </a:lvl4pPr>
            <a:lvl5pPr marL="1828800" indent="0">
              <a:buNone/>
              <a:defRPr sz="2000" b="1">
                <a:solidFill>
                  <a:srgbClr val="0088FF"/>
                </a:solidFill>
                <a:latin typeface="Verdana"/>
                <a:cs typeface="Verdana"/>
              </a:defRPr>
            </a:lvl5pPr>
          </a:lstStyle>
          <a:p>
            <a:pPr lvl="0"/>
            <a:r>
              <a:rPr lang="en-US" dirty="0" smtClean="0"/>
              <a:t>Click to edit subtitle</a:t>
            </a:r>
            <a:endParaRPr lang="en-US" dirty="0"/>
          </a:p>
        </p:txBody>
      </p:sp>
      <p:sp>
        <p:nvSpPr>
          <p:cNvPr id="8" name="Text Placeholder 13"/>
          <p:cNvSpPr>
            <a:spLocks noGrp="1"/>
          </p:cNvSpPr>
          <p:nvPr>
            <p:ph type="body" sz="quarter" idx="17" hasCustomPrompt="1"/>
          </p:nvPr>
        </p:nvSpPr>
        <p:spPr>
          <a:xfrm>
            <a:off x="4932040" y="1507067"/>
            <a:ext cx="3751262" cy="296457"/>
          </a:xfrm>
          <a:prstGeom prst="rect">
            <a:avLst/>
          </a:prstGeom>
        </p:spPr>
        <p:txBody>
          <a:bodyPr vert="horz" lIns="0" tIns="0" rIns="0" bIns="0" anchor="b" anchorCtr="0"/>
          <a:lstStyle>
            <a:lvl1pPr marL="0" indent="0">
              <a:spcBef>
                <a:spcPts val="0"/>
              </a:spcBef>
              <a:buNone/>
              <a:defRPr sz="1700" b="1">
                <a:solidFill>
                  <a:schemeClr val="tx1"/>
                </a:solidFill>
                <a:latin typeface="Verdana"/>
                <a:cs typeface="Verdana"/>
              </a:defRPr>
            </a:lvl1pPr>
            <a:lvl2pPr marL="457200" indent="0">
              <a:buNone/>
              <a:defRPr sz="2000" b="1">
                <a:solidFill>
                  <a:srgbClr val="0088FF"/>
                </a:solidFill>
                <a:latin typeface="Verdana"/>
                <a:cs typeface="Verdana"/>
              </a:defRPr>
            </a:lvl2pPr>
            <a:lvl3pPr marL="914400" indent="0">
              <a:buNone/>
              <a:defRPr sz="2000" b="1">
                <a:solidFill>
                  <a:srgbClr val="0088FF"/>
                </a:solidFill>
                <a:latin typeface="Verdana"/>
                <a:cs typeface="Verdana"/>
              </a:defRPr>
            </a:lvl3pPr>
            <a:lvl4pPr marL="1371600" indent="0">
              <a:buNone/>
              <a:defRPr sz="2000" b="1">
                <a:solidFill>
                  <a:srgbClr val="0088FF"/>
                </a:solidFill>
                <a:latin typeface="Verdana"/>
                <a:cs typeface="Verdana"/>
              </a:defRPr>
            </a:lvl4pPr>
            <a:lvl5pPr marL="1828800" indent="0">
              <a:buNone/>
              <a:defRPr sz="2000" b="1">
                <a:solidFill>
                  <a:srgbClr val="0088FF"/>
                </a:solidFill>
                <a:latin typeface="Verdana"/>
                <a:cs typeface="Verdana"/>
              </a:defRPr>
            </a:lvl5pPr>
          </a:lstStyle>
          <a:p>
            <a:pPr lvl="0"/>
            <a:r>
              <a:rPr lang="en-US" dirty="0" smtClean="0"/>
              <a:t>Click to edit subtitle</a:t>
            </a:r>
            <a:endParaRPr lang="en-US" dirty="0"/>
          </a:p>
        </p:txBody>
      </p:sp>
      <p:sp>
        <p:nvSpPr>
          <p:cNvPr id="10" name="Content Placeholder 9"/>
          <p:cNvSpPr>
            <a:spLocks noGrp="1"/>
          </p:cNvSpPr>
          <p:nvPr>
            <p:ph sz="quarter" idx="18"/>
          </p:nvPr>
        </p:nvSpPr>
        <p:spPr>
          <a:xfrm>
            <a:off x="839788" y="1972734"/>
            <a:ext cx="3835400" cy="3734330"/>
          </a:xfrm>
          <a:prstGeom prst="rect">
            <a:avLst/>
          </a:prstGeom>
        </p:spPr>
        <p:txBody>
          <a:bodyPr vert="horz" lIns="0" tIns="0" rIns="0" bIns="0"/>
          <a:lstStyle>
            <a:lvl1pPr marL="180000" indent="-180000">
              <a:spcBef>
                <a:spcPts val="600"/>
              </a:spcBef>
              <a:defRPr sz="1400">
                <a:latin typeface="Verdana"/>
                <a:cs typeface="Verdana"/>
              </a:defRPr>
            </a:lvl1pPr>
            <a:lvl2pPr marL="360000" indent="-180000">
              <a:spcBef>
                <a:spcPts val="600"/>
              </a:spcBef>
              <a:defRPr sz="1400">
                <a:latin typeface="Verdana"/>
                <a:cs typeface="Verdana"/>
              </a:defRPr>
            </a:lvl2pPr>
            <a:lvl3pPr marL="540000" indent="-180000">
              <a:spcBef>
                <a:spcPts val="600"/>
              </a:spcBef>
              <a:defRPr sz="1400">
                <a:latin typeface="Verdana"/>
                <a:cs typeface="Verdana"/>
              </a:defRPr>
            </a:lvl3pPr>
            <a:lvl4pPr marL="720000" indent="-180000">
              <a:spcBef>
                <a:spcPts val="600"/>
              </a:spcBef>
              <a:defRPr sz="1400">
                <a:latin typeface="Verdana"/>
                <a:cs typeface="Verdana"/>
              </a:defRPr>
            </a:lvl4pPr>
            <a:lvl5pPr marL="900000" indent="-180000">
              <a:spcBef>
                <a:spcPts val="600"/>
              </a:spcBef>
              <a:defRPr sz="1400">
                <a:latin typeface="Verdana"/>
                <a:cs typeface="Verdana"/>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9"/>
          <p:cNvSpPr>
            <a:spLocks noGrp="1"/>
          </p:cNvSpPr>
          <p:nvPr>
            <p:ph sz="quarter" idx="19"/>
          </p:nvPr>
        </p:nvSpPr>
        <p:spPr>
          <a:xfrm>
            <a:off x="4932040" y="1972734"/>
            <a:ext cx="3835400" cy="3734330"/>
          </a:xfrm>
          <a:prstGeom prst="rect">
            <a:avLst/>
          </a:prstGeom>
        </p:spPr>
        <p:txBody>
          <a:bodyPr vert="horz" lIns="0" tIns="0" rIns="0" bIns="0"/>
          <a:lstStyle>
            <a:lvl1pPr marL="180000" indent="-180000">
              <a:spcBef>
                <a:spcPts val="600"/>
              </a:spcBef>
              <a:defRPr sz="1400">
                <a:latin typeface="Verdana"/>
                <a:cs typeface="Verdana"/>
              </a:defRPr>
            </a:lvl1pPr>
            <a:lvl2pPr marL="360000" indent="-180000">
              <a:spcBef>
                <a:spcPts val="600"/>
              </a:spcBef>
              <a:defRPr sz="1400">
                <a:latin typeface="Verdana"/>
                <a:cs typeface="Verdana"/>
              </a:defRPr>
            </a:lvl2pPr>
            <a:lvl3pPr marL="540000" indent="-180000">
              <a:spcBef>
                <a:spcPts val="600"/>
              </a:spcBef>
              <a:defRPr sz="1400">
                <a:latin typeface="Verdana"/>
                <a:cs typeface="Verdana"/>
              </a:defRPr>
            </a:lvl3pPr>
            <a:lvl4pPr marL="720000" indent="-180000">
              <a:spcBef>
                <a:spcPts val="600"/>
              </a:spcBef>
              <a:defRPr sz="1400">
                <a:latin typeface="Verdana"/>
                <a:cs typeface="Verdana"/>
              </a:defRPr>
            </a:lvl4pPr>
            <a:lvl5pPr marL="900000" indent="-180000">
              <a:spcBef>
                <a:spcPts val="600"/>
              </a:spcBef>
              <a:defRPr sz="1400">
                <a:latin typeface="Verdana"/>
                <a:cs typeface="Verdana"/>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16824464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and title">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32" name="Title 31"/>
          <p:cNvSpPr>
            <a:spLocks noGrp="1"/>
          </p:cNvSpPr>
          <p:nvPr>
            <p:ph type="title" hasCustomPrompt="1"/>
          </p:nvPr>
        </p:nvSpPr>
        <p:spPr>
          <a:xfrm>
            <a:off x="2" y="4745112"/>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9" name="Content Placeholder 2"/>
          <p:cNvSpPr>
            <a:spLocks noGrp="1"/>
          </p:cNvSpPr>
          <p:nvPr>
            <p:ph idx="1" hasCustomPrompt="1"/>
          </p:nvPr>
        </p:nvSpPr>
        <p:spPr>
          <a:xfrm>
            <a:off x="839788" y="795867"/>
            <a:ext cx="5815012" cy="3505200"/>
          </a:xfrm>
          <a:prstGeom prst="rect">
            <a:avLst/>
          </a:prstGeom>
        </p:spPr>
        <p:txBody>
          <a:bodyPr lIns="0" tIns="0" rIns="0" bIns="0"/>
          <a:lstStyle>
            <a:lvl1pPr marL="0" indent="0">
              <a:spcBef>
                <a:spcPts val="850"/>
              </a:spcBef>
              <a:buFontTx/>
              <a:buNone/>
              <a:defRPr sz="1400">
                <a:latin typeface="Verdana"/>
                <a:cs typeface="Verdana"/>
              </a:defRPr>
            </a:lvl1pPr>
          </a:lstStyle>
          <a:p>
            <a:r>
              <a:rPr lang="en-US" dirty="0" smtClean="0"/>
              <a:t>Click to add text</a:t>
            </a:r>
            <a:endParaRPr lang="en-US" dirty="0"/>
          </a:p>
        </p:txBody>
      </p:sp>
      <p:sp>
        <p:nvSpPr>
          <p:cNvPr id="14" name="Text Placeholder 13"/>
          <p:cNvSpPr>
            <a:spLocks noGrp="1"/>
          </p:cNvSpPr>
          <p:nvPr>
            <p:ph type="body" sz="quarter" idx="15" hasCustomPrompt="1"/>
          </p:nvPr>
        </p:nvSpPr>
        <p:spPr>
          <a:xfrm>
            <a:off x="3979863" y="4745383"/>
            <a:ext cx="4723871" cy="925513"/>
          </a:xfrm>
          <a:prstGeom prst="rect">
            <a:avLst/>
          </a:prstGeom>
        </p:spPr>
        <p:txBody>
          <a:bodyPr vert="horz" lIns="0" tIns="0" rIns="0" bIns="0" anchor="b" anchorCtr="0"/>
          <a:lstStyle>
            <a:lvl1pPr marL="0" indent="0">
              <a:spcBef>
                <a:spcPts val="0"/>
              </a:spcBef>
              <a:buNone/>
              <a:defRPr sz="2000" b="1">
                <a:solidFill>
                  <a:srgbClr val="0088FF"/>
                </a:solidFill>
                <a:latin typeface="Verdana"/>
                <a:cs typeface="Verdana"/>
              </a:defRPr>
            </a:lvl1pPr>
            <a:lvl2pPr marL="457200" indent="0">
              <a:buNone/>
              <a:defRPr sz="2000" b="1">
                <a:solidFill>
                  <a:srgbClr val="0088FF"/>
                </a:solidFill>
                <a:latin typeface="Verdana"/>
                <a:cs typeface="Verdana"/>
              </a:defRPr>
            </a:lvl2pPr>
            <a:lvl3pPr marL="914400" indent="0">
              <a:buNone/>
              <a:defRPr sz="2000" b="1">
                <a:solidFill>
                  <a:srgbClr val="0088FF"/>
                </a:solidFill>
                <a:latin typeface="Verdana"/>
                <a:cs typeface="Verdana"/>
              </a:defRPr>
            </a:lvl3pPr>
            <a:lvl4pPr marL="1371600" indent="0">
              <a:buNone/>
              <a:defRPr sz="2000" b="1">
                <a:solidFill>
                  <a:srgbClr val="0088FF"/>
                </a:solidFill>
                <a:latin typeface="Verdana"/>
                <a:cs typeface="Verdana"/>
              </a:defRPr>
            </a:lvl4pPr>
            <a:lvl5pPr marL="1828800" indent="0">
              <a:buNone/>
              <a:defRPr sz="2000" b="1">
                <a:solidFill>
                  <a:srgbClr val="0088FF"/>
                </a:solidFill>
                <a:latin typeface="Verdana"/>
                <a:cs typeface="Verdana"/>
              </a:defRPr>
            </a:lvl5pPr>
          </a:lstStyle>
          <a:p>
            <a:pPr lvl="0"/>
            <a:r>
              <a:rPr lang="en-US" dirty="0" smtClean="0"/>
              <a:t>Click to edit subtitle</a:t>
            </a:r>
            <a:endParaRPr lang="en-US" dirty="0"/>
          </a:p>
        </p:txBody>
      </p:sp>
    </p:spTree>
    <p:extLst>
      <p:ext uri="{BB962C8B-B14F-4D97-AF65-F5344CB8AC3E}">
        <p14:creationId xmlns:p14="http://schemas.microsoft.com/office/powerpoint/2010/main" val="240692277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and content">
    <p:spTree>
      <p:nvGrpSpPr>
        <p:cNvPr id="1" name=""/>
        <p:cNvGrpSpPr/>
        <p:nvPr/>
      </p:nvGrpSpPr>
      <p:grpSpPr>
        <a:xfrm>
          <a:off x="0" y="0"/>
          <a:ext cx="0" cy="0"/>
          <a:chOff x="0" y="0"/>
          <a:chExt cx="0" cy="0"/>
        </a:xfrm>
      </p:grpSpPr>
      <p:sp>
        <p:nvSpPr>
          <p:cNvPr id="10" name="Picture Placeholder 2"/>
          <p:cNvSpPr>
            <a:spLocks noGrp="1"/>
          </p:cNvSpPr>
          <p:nvPr>
            <p:ph type="pic" idx="1"/>
          </p:nvPr>
        </p:nvSpPr>
        <p:spPr>
          <a:xfrm>
            <a:off x="539750" y="407678"/>
            <a:ext cx="5245926" cy="3402322"/>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32"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34" name="Text Placeholder 33"/>
          <p:cNvSpPr>
            <a:spLocks noGrp="1"/>
          </p:cNvSpPr>
          <p:nvPr>
            <p:ph type="body" sz="quarter" idx="10" hasCustomPrompt="1"/>
          </p:nvPr>
        </p:nvSpPr>
        <p:spPr>
          <a:xfrm>
            <a:off x="827855" y="4221088"/>
            <a:ext cx="4957821" cy="360040"/>
          </a:xfrm>
          <a:prstGeom prst="rect">
            <a:avLst/>
          </a:prstGeom>
        </p:spPr>
        <p:txBody>
          <a:bodyPr vert="horz" lIns="0" rIns="0" bIns="0"/>
          <a:lstStyle>
            <a:lvl1pPr marL="0" indent="0">
              <a:buNone/>
              <a:defRPr sz="1700" b="1">
                <a:latin typeface="Verdana"/>
                <a:cs typeface="Verdana"/>
              </a:defRPr>
            </a:lvl1pPr>
            <a:lvl2pPr marL="457200" indent="0">
              <a:buNone/>
              <a:defRPr sz="1700" b="1">
                <a:latin typeface="Verdana"/>
                <a:cs typeface="Verdana"/>
              </a:defRPr>
            </a:lvl2pPr>
            <a:lvl3pPr marL="914400" indent="0">
              <a:buNone/>
              <a:defRPr sz="1700" b="1">
                <a:latin typeface="Verdana"/>
                <a:cs typeface="Verdana"/>
              </a:defRPr>
            </a:lvl3pPr>
            <a:lvl4pPr marL="1371600" indent="0">
              <a:buNone/>
              <a:defRPr sz="1700" b="1">
                <a:latin typeface="Verdana"/>
                <a:cs typeface="Verdana"/>
              </a:defRPr>
            </a:lvl4pPr>
            <a:lvl5pPr marL="1828800" indent="0">
              <a:buNone/>
              <a:defRPr sz="1700" b="1">
                <a:latin typeface="Verdana"/>
                <a:cs typeface="Verdana"/>
              </a:defRPr>
            </a:lvl5pPr>
          </a:lstStyle>
          <a:p>
            <a:pPr lvl="0"/>
            <a:r>
              <a:rPr lang="en-US" dirty="0" smtClean="0"/>
              <a:t>Click to edit text</a:t>
            </a:r>
          </a:p>
          <a:p>
            <a:pPr lvl="0"/>
            <a:endParaRPr lang="en-US" dirty="0"/>
          </a:p>
        </p:txBody>
      </p:sp>
      <p:sp>
        <p:nvSpPr>
          <p:cNvPr id="36" name="Text Placeholder 35"/>
          <p:cNvSpPr>
            <a:spLocks noGrp="1"/>
          </p:cNvSpPr>
          <p:nvPr>
            <p:ph type="body" sz="quarter" idx="11" hasCustomPrompt="1"/>
          </p:nvPr>
        </p:nvSpPr>
        <p:spPr>
          <a:xfrm>
            <a:off x="5943600" y="2734733"/>
            <a:ext cx="2736527" cy="1075267"/>
          </a:xfrm>
          <a:prstGeom prst="rect">
            <a:avLst/>
          </a:prstGeom>
        </p:spPr>
        <p:txBody>
          <a:bodyPr vert="horz" lIns="0" tIns="0" rIns="0" bIns="0"/>
          <a:lstStyle>
            <a:lvl1pPr marL="0" indent="0" algn="l">
              <a:buNone/>
              <a:defRPr sz="1700">
                <a:solidFill>
                  <a:srgbClr val="0088FF"/>
                </a:solidFill>
                <a:latin typeface="Verdana"/>
                <a:cs typeface="Verdana"/>
              </a:defRPr>
            </a:lvl1pPr>
            <a:lvl2pPr marL="457200" indent="0" algn="l">
              <a:buNone/>
              <a:defRPr sz="1700">
                <a:latin typeface="Verdana"/>
                <a:cs typeface="Verdana"/>
              </a:defRPr>
            </a:lvl2pPr>
            <a:lvl3pPr marL="914400" indent="0" algn="l">
              <a:buNone/>
              <a:defRPr sz="1700">
                <a:latin typeface="Verdana"/>
                <a:cs typeface="Verdana"/>
              </a:defRPr>
            </a:lvl3pPr>
            <a:lvl4pPr marL="1371600" indent="0" algn="l">
              <a:buNone/>
              <a:defRPr sz="1700">
                <a:latin typeface="Verdana"/>
                <a:cs typeface="Verdana"/>
              </a:defRPr>
            </a:lvl4pPr>
            <a:lvl5pPr marL="1828800" indent="0" algn="l">
              <a:buNone/>
              <a:defRPr sz="1700">
                <a:latin typeface="Verdana"/>
                <a:cs typeface="Verdana"/>
              </a:defRPr>
            </a:lvl5pPr>
          </a:lstStyle>
          <a:p>
            <a:pPr lvl="0"/>
            <a:r>
              <a:rPr lang="en-US" dirty="0" smtClean="0"/>
              <a:t>Click to edit text</a:t>
            </a:r>
            <a:endParaRPr lang="en-US" dirty="0"/>
          </a:p>
        </p:txBody>
      </p:sp>
      <p:sp>
        <p:nvSpPr>
          <p:cNvPr id="38" name="Text Placeholder 37"/>
          <p:cNvSpPr>
            <a:spLocks noGrp="1"/>
          </p:cNvSpPr>
          <p:nvPr>
            <p:ph type="body" sz="quarter" idx="12" hasCustomPrompt="1"/>
          </p:nvPr>
        </p:nvSpPr>
        <p:spPr>
          <a:xfrm>
            <a:off x="824360" y="4437112"/>
            <a:ext cx="3963664" cy="1872208"/>
          </a:xfrm>
          <a:prstGeom prst="rect">
            <a:avLst/>
          </a:prstGeom>
        </p:spPr>
        <p:txBody>
          <a:bodyPr vert="horz" lIns="0" rIns="0" bIns="0"/>
          <a:lstStyle>
            <a:lvl1pPr marL="342900" marR="0" indent="-342900" algn="l" defTabSz="457200" rtl="0" eaLnBrk="1" fontAlgn="auto" latinLnBrk="0" hangingPunct="1">
              <a:lnSpc>
                <a:spcPts val="3440"/>
              </a:lnSpc>
              <a:spcBef>
                <a:spcPts val="600"/>
              </a:spcBef>
              <a:spcAft>
                <a:spcPts val="0"/>
              </a:spcAft>
              <a:buClr>
                <a:srgbClr val="0088FF"/>
              </a:buClr>
              <a:buSzTx/>
              <a:buFont typeface="Wingdings" charset="2"/>
              <a:buAutoNum type="arabicPlain"/>
              <a:tabLst/>
              <a:defRPr sz="1700">
                <a:latin typeface="Verdana"/>
                <a:cs typeface="Verdana"/>
              </a:defRPr>
            </a:lvl1pPr>
          </a:lstStyle>
          <a:p>
            <a:pPr lvl="0"/>
            <a:r>
              <a:rPr lang="en-US" dirty="0" smtClean="0"/>
              <a:t>Click to edit first level text</a:t>
            </a:r>
          </a:p>
          <a:p>
            <a:pPr marL="342900" marR="0" lvl="0" indent="-342900" algn="l" defTabSz="457200" rtl="0" eaLnBrk="1" fontAlgn="auto" latinLnBrk="0" hangingPunct="1">
              <a:lnSpc>
                <a:spcPct val="100000"/>
              </a:lnSpc>
              <a:spcBef>
                <a:spcPct val="20000"/>
              </a:spcBef>
              <a:spcAft>
                <a:spcPts val="0"/>
              </a:spcAft>
              <a:buClr>
                <a:srgbClr val="0088FF"/>
              </a:buClr>
              <a:buSzTx/>
              <a:tabLst/>
              <a:defRPr/>
            </a:pPr>
            <a:r>
              <a:rPr lang="en-US" dirty="0" smtClean="0"/>
              <a:t>Click to edit first level text</a:t>
            </a:r>
          </a:p>
          <a:p>
            <a:pPr marL="342900" marR="0" lvl="0" indent="-342900" algn="l" defTabSz="457200" rtl="0" eaLnBrk="1" fontAlgn="auto" latinLnBrk="0" hangingPunct="1">
              <a:lnSpc>
                <a:spcPct val="100000"/>
              </a:lnSpc>
              <a:spcBef>
                <a:spcPct val="20000"/>
              </a:spcBef>
              <a:spcAft>
                <a:spcPts val="0"/>
              </a:spcAft>
              <a:buClr>
                <a:srgbClr val="0088FF"/>
              </a:buClr>
              <a:buSzTx/>
              <a:tabLst/>
              <a:defRPr/>
            </a:pPr>
            <a:r>
              <a:rPr lang="en-US" dirty="0" smtClean="0"/>
              <a:t>Click to edit first level text</a:t>
            </a:r>
          </a:p>
          <a:p>
            <a:pPr marL="342900" marR="0" lvl="0" indent="-342900" algn="l" defTabSz="457200" rtl="0" eaLnBrk="1" fontAlgn="auto" latinLnBrk="0" hangingPunct="1">
              <a:lnSpc>
                <a:spcPct val="100000"/>
              </a:lnSpc>
              <a:spcBef>
                <a:spcPct val="20000"/>
              </a:spcBef>
              <a:spcAft>
                <a:spcPts val="0"/>
              </a:spcAft>
              <a:buClr>
                <a:srgbClr val="0088FF"/>
              </a:buClr>
              <a:buSzTx/>
              <a:tabLst/>
              <a:defRPr/>
            </a:pPr>
            <a:r>
              <a:rPr lang="en-US" dirty="0" smtClean="0"/>
              <a:t>Click to edit first level text</a:t>
            </a:r>
          </a:p>
          <a:p>
            <a:pPr marL="342900" marR="0" lvl="0" indent="-342900" algn="l" defTabSz="457200" rtl="0" eaLnBrk="1" fontAlgn="auto" latinLnBrk="0" hangingPunct="1">
              <a:lnSpc>
                <a:spcPct val="100000"/>
              </a:lnSpc>
              <a:spcBef>
                <a:spcPct val="20000"/>
              </a:spcBef>
              <a:spcAft>
                <a:spcPts val="0"/>
              </a:spcAft>
              <a:buClr>
                <a:srgbClr val="0088FF"/>
              </a:buClr>
              <a:buSzTx/>
              <a:tabLst/>
              <a:defRPr/>
            </a:pPr>
            <a:r>
              <a:rPr lang="en-US" dirty="0" smtClean="0"/>
              <a:t>Click to edit first level </a:t>
            </a:r>
            <a:r>
              <a:rPr lang="en-US" dirty="0" err="1" smtClean="0"/>
              <a:t>tex</a:t>
            </a:r>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 pictures with content">
    <p:spTree>
      <p:nvGrpSpPr>
        <p:cNvPr id="1" name=""/>
        <p:cNvGrpSpPr/>
        <p:nvPr/>
      </p:nvGrpSpPr>
      <p:grpSpPr>
        <a:xfrm>
          <a:off x="0" y="0"/>
          <a:ext cx="0" cy="0"/>
          <a:chOff x="0" y="0"/>
          <a:chExt cx="0" cy="0"/>
        </a:xfrm>
      </p:grpSpPr>
      <p:sp>
        <p:nvSpPr>
          <p:cNvPr id="11" name="TextBox 10"/>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13"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15" name="Picture Placeholder 2"/>
          <p:cNvSpPr>
            <a:spLocks noGrp="1"/>
          </p:cNvSpPr>
          <p:nvPr>
            <p:ph type="pic" idx="1"/>
          </p:nvPr>
        </p:nvSpPr>
        <p:spPr>
          <a:xfrm>
            <a:off x="539750"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8" name="Picture Placeholder 2"/>
          <p:cNvSpPr>
            <a:spLocks noGrp="1"/>
          </p:cNvSpPr>
          <p:nvPr>
            <p:ph type="pic" idx="10"/>
          </p:nvPr>
        </p:nvSpPr>
        <p:spPr>
          <a:xfrm>
            <a:off x="6330950"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9" name="Picture Placeholder 2"/>
          <p:cNvSpPr>
            <a:spLocks noGrp="1"/>
          </p:cNvSpPr>
          <p:nvPr>
            <p:ph type="pic" idx="11"/>
          </p:nvPr>
        </p:nvSpPr>
        <p:spPr>
          <a:xfrm>
            <a:off x="3435350"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0" name="Text Placeholder 33"/>
          <p:cNvSpPr>
            <a:spLocks noGrp="1"/>
          </p:cNvSpPr>
          <p:nvPr>
            <p:ph type="body" sz="quarter" idx="12" hasCustomPrompt="1"/>
          </p:nvPr>
        </p:nvSpPr>
        <p:spPr>
          <a:xfrm>
            <a:off x="873889" y="3861048"/>
            <a:ext cx="4130159" cy="2194520"/>
          </a:xfrm>
          <a:prstGeom prst="rect">
            <a:avLst/>
          </a:prstGeom>
        </p:spPr>
        <p:txBody>
          <a:bodyPr vert="horz" wrap="none" lIns="0" tIns="0" rIns="0" bIns="0" anchor="t" anchorCtr="0"/>
          <a:lstStyle>
            <a:lvl1pPr marL="0" indent="-381600">
              <a:lnSpc>
                <a:spcPct val="200000"/>
              </a:lnSpc>
              <a:spcBef>
                <a:spcPts val="0"/>
              </a:spcBef>
              <a:buNone/>
              <a:defRPr sz="1700" b="1">
                <a:latin typeface="Verdana"/>
                <a:cs typeface="Verdana"/>
              </a:defRPr>
            </a:lvl1pPr>
            <a:lvl2pPr marL="457200" indent="0">
              <a:buNone/>
              <a:defRPr sz="1700" b="1">
                <a:latin typeface="Verdana"/>
                <a:cs typeface="Verdana"/>
              </a:defRPr>
            </a:lvl2pPr>
            <a:lvl3pPr marL="914400" indent="0">
              <a:buNone/>
              <a:defRPr sz="1700" b="1">
                <a:latin typeface="Verdana"/>
                <a:cs typeface="Verdana"/>
              </a:defRPr>
            </a:lvl3pPr>
            <a:lvl4pPr marL="1371600" indent="0">
              <a:buNone/>
              <a:defRPr sz="1700" b="1">
                <a:latin typeface="Verdana"/>
                <a:cs typeface="Verdana"/>
              </a:defRPr>
            </a:lvl4pPr>
            <a:lvl5pPr marL="1828800" indent="0">
              <a:buNone/>
              <a:defRPr sz="1700" b="1">
                <a:latin typeface="Verdana"/>
                <a:cs typeface="Verdana"/>
              </a:defRPr>
            </a:lvl5pPr>
          </a:lstStyle>
          <a:p>
            <a:pPr lvl="0"/>
            <a:r>
              <a:rPr lang="en-US" dirty="0" smtClean="0"/>
              <a:t>Click to edit text</a:t>
            </a:r>
          </a:p>
          <a:p>
            <a:pPr lvl="0"/>
            <a:r>
              <a:rPr lang="en-US" dirty="0" smtClean="0"/>
              <a:t>Click to edit text</a:t>
            </a:r>
          </a:p>
          <a:p>
            <a:pPr lvl="0"/>
            <a:r>
              <a:rPr lang="en-US" dirty="0" smtClean="0"/>
              <a:t>Click to edit text</a:t>
            </a:r>
          </a:p>
          <a:p>
            <a:pPr lvl="0"/>
            <a:r>
              <a:rPr lang="en-US" dirty="0" smtClean="0"/>
              <a:t>Click to edit text</a:t>
            </a:r>
          </a:p>
        </p:txBody>
      </p:sp>
      <p:sp>
        <p:nvSpPr>
          <p:cNvPr id="10"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Tree>
    <p:extLst>
      <p:ext uri="{BB962C8B-B14F-4D97-AF65-F5344CB8AC3E}">
        <p14:creationId xmlns:p14="http://schemas.microsoft.com/office/powerpoint/2010/main" val="1730647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picture with content">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4"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5" name="Picture Placeholder 2"/>
          <p:cNvSpPr>
            <a:spLocks noGrp="1"/>
          </p:cNvSpPr>
          <p:nvPr>
            <p:ph type="pic" idx="1"/>
          </p:nvPr>
        </p:nvSpPr>
        <p:spPr>
          <a:xfrm>
            <a:off x="534814"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6" name="Picture Placeholder 2"/>
          <p:cNvSpPr>
            <a:spLocks noGrp="1"/>
          </p:cNvSpPr>
          <p:nvPr>
            <p:ph type="pic" idx="10"/>
          </p:nvPr>
        </p:nvSpPr>
        <p:spPr>
          <a:xfrm>
            <a:off x="534814" y="3742268"/>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7" name="Picture Placeholder 2"/>
          <p:cNvSpPr>
            <a:spLocks noGrp="1"/>
          </p:cNvSpPr>
          <p:nvPr>
            <p:ph type="pic" idx="11"/>
          </p:nvPr>
        </p:nvSpPr>
        <p:spPr>
          <a:xfrm>
            <a:off x="3460750" y="1676401"/>
            <a:ext cx="26352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8" name="Picture Placeholder 2"/>
          <p:cNvSpPr>
            <a:spLocks noGrp="1"/>
          </p:cNvSpPr>
          <p:nvPr>
            <p:ph type="pic" idx="12"/>
          </p:nvPr>
        </p:nvSpPr>
        <p:spPr>
          <a:xfrm>
            <a:off x="3460750" y="3742268"/>
            <a:ext cx="26352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0"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11" name="Text Placeholder 2"/>
          <p:cNvSpPr>
            <a:spLocks noGrp="1"/>
          </p:cNvSpPr>
          <p:nvPr>
            <p:ph type="body" sz="quarter" idx="14" hasCustomPrompt="1"/>
          </p:nvPr>
        </p:nvSpPr>
        <p:spPr>
          <a:xfrm>
            <a:off x="4211960" y="426368"/>
            <a:ext cx="3722365" cy="914400"/>
          </a:xfrm>
          <a:prstGeom prst="rect">
            <a:avLst/>
          </a:prstGeom>
        </p:spPr>
        <p:txBody>
          <a:bodyPr vert="horz" lIns="0" tIns="0" rIns="0" bIns="0" anchor="b" anchorCtr="0"/>
          <a:lstStyle>
            <a:lvl1pPr marL="0" indent="0">
              <a:lnSpc>
                <a:spcPct val="100000"/>
              </a:lnSpc>
              <a:buNone/>
              <a:defRPr sz="2000" b="1" baseline="0">
                <a:solidFill>
                  <a:srgbClr val="0088FF"/>
                </a:solidFill>
                <a:latin typeface="Verdana"/>
                <a:cs typeface="Verdana"/>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Click to edit subtitle</a:t>
            </a:r>
            <a:endParaRPr lang="en-US" dirty="0"/>
          </a:p>
        </p:txBody>
      </p:sp>
      <p:sp>
        <p:nvSpPr>
          <p:cNvPr id="15" name="Text Placeholder 14"/>
          <p:cNvSpPr>
            <a:spLocks noGrp="1"/>
          </p:cNvSpPr>
          <p:nvPr>
            <p:ph type="body" sz="quarter" idx="15"/>
          </p:nvPr>
        </p:nvSpPr>
        <p:spPr>
          <a:xfrm>
            <a:off x="6156325" y="1676400"/>
            <a:ext cx="2700338" cy="4049713"/>
          </a:xfrm>
          <a:prstGeom prst="rect">
            <a:avLst/>
          </a:prstGeom>
        </p:spPr>
        <p:txBody>
          <a:bodyPr vert="horz" lIns="0" tIns="0" rIns="0" bIns="0"/>
          <a:lstStyle>
            <a:lvl1pPr marL="180000" indent="-180000">
              <a:lnSpc>
                <a:spcPts val="2000"/>
              </a:lnSpc>
              <a:spcBef>
                <a:spcPts val="0"/>
              </a:spcBef>
              <a:spcAft>
                <a:spcPts val="600"/>
              </a:spcAft>
              <a:defRPr sz="1400" baseline="0">
                <a:latin typeface="Verdana"/>
                <a:cs typeface="Verdana"/>
              </a:defRPr>
            </a:lvl1pPr>
            <a:lvl2pPr marL="180000" indent="-180000">
              <a:lnSpc>
                <a:spcPts val="2000"/>
              </a:lnSpc>
              <a:spcBef>
                <a:spcPts val="0"/>
              </a:spcBef>
              <a:spcAft>
                <a:spcPts val="600"/>
              </a:spcAft>
              <a:defRPr sz="1400">
                <a:latin typeface="Verdana"/>
                <a:cs typeface="Verdana"/>
              </a:defRPr>
            </a:lvl2pPr>
            <a:lvl3pPr marL="180000" indent="-180000">
              <a:lnSpc>
                <a:spcPts val="2000"/>
              </a:lnSpc>
              <a:spcBef>
                <a:spcPts val="0"/>
              </a:spcBef>
              <a:spcAft>
                <a:spcPts val="600"/>
              </a:spcAft>
              <a:defRPr sz="1400">
                <a:latin typeface="Verdana"/>
                <a:cs typeface="Verdana"/>
              </a:defRPr>
            </a:lvl3pPr>
            <a:lvl4pPr marL="180000" indent="-180000">
              <a:lnSpc>
                <a:spcPts val="2000"/>
              </a:lnSpc>
              <a:spcBef>
                <a:spcPts val="0"/>
              </a:spcBef>
              <a:spcAft>
                <a:spcPts val="600"/>
              </a:spcAft>
              <a:defRPr sz="1400">
                <a:latin typeface="Verdana"/>
                <a:cs typeface="Verdana"/>
              </a:defRPr>
            </a:lvl4pPr>
            <a:lvl5pPr marL="180000" indent="-180000">
              <a:lnSpc>
                <a:spcPts val="2000"/>
              </a:lnSpc>
              <a:spcBef>
                <a:spcPts val="0"/>
              </a:spcBef>
              <a:spcAft>
                <a:spcPts val="600"/>
              </a:spcAft>
              <a:defRPr sz="1400">
                <a:latin typeface="Verdana"/>
                <a:cs typeface="Verdana"/>
              </a:defRPr>
            </a:lvl5pPr>
          </a:lstStyle>
          <a:p>
            <a:pPr lvl="0"/>
            <a:r>
              <a:rPr lang="en-US" smtClean="0"/>
              <a:t>Click to edit Master text styles</a:t>
            </a:r>
          </a:p>
          <a:p>
            <a:pPr lvl="1"/>
            <a:r>
              <a:rPr lang="en-US" smtClean="0"/>
              <a:t>Second level</a:t>
            </a:r>
          </a:p>
        </p:txBody>
      </p:sp>
    </p:spTree>
    <p:extLst>
      <p:ext uri="{BB962C8B-B14F-4D97-AF65-F5344CB8AC3E}">
        <p14:creationId xmlns:p14="http://schemas.microsoft.com/office/powerpoint/2010/main" val="3016096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 pictures with content and capture">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sp>
        <p:nvSpPr>
          <p:cNvPr id="4"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5" name="Picture Placeholder 2"/>
          <p:cNvSpPr>
            <a:spLocks noGrp="1"/>
          </p:cNvSpPr>
          <p:nvPr>
            <p:ph type="pic" idx="1"/>
          </p:nvPr>
        </p:nvSpPr>
        <p:spPr>
          <a:xfrm>
            <a:off x="534814" y="1676400"/>
            <a:ext cx="4145136" cy="3098799"/>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9" name="Picture Placeholder 8"/>
          <p:cNvSpPr>
            <a:spLocks noGrp="1"/>
          </p:cNvSpPr>
          <p:nvPr>
            <p:ph type="pic" sz="quarter" idx="12"/>
          </p:nvPr>
        </p:nvSpPr>
        <p:spPr>
          <a:xfrm>
            <a:off x="534814" y="4858657"/>
            <a:ext cx="2024236" cy="1521506"/>
          </a:xfrm>
          <a:prstGeom prst="rect">
            <a:avLst/>
          </a:prstGeom>
        </p:spPr>
        <p:txBody>
          <a:bodyPr vert="horz"/>
          <a:lstStyle>
            <a:lvl1pPr>
              <a:defRPr sz="1200"/>
            </a:lvl1pPr>
          </a:lstStyle>
          <a:p>
            <a:r>
              <a:rPr lang="en-US" dirty="0" smtClean="0"/>
              <a:t>Click icon to add picture</a:t>
            </a:r>
            <a:endParaRPr lang="en-US" dirty="0"/>
          </a:p>
        </p:txBody>
      </p:sp>
      <p:sp>
        <p:nvSpPr>
          <p:cNvPr id="11" name="Picture Placeholder 10"/>
          <p:cNvSpPr>
            <a:spLocks noGrp="1"/>
          </p:cNvSpPr>
          <p:nvPr>
            <p:ph type="pic" sz="quarter" idx="13"/>
          </p:nvPr>
        </p:nvSpPr>
        <p:spPr>
          <a:xfrm>
            <a:off x="2609851" y="4845050"/>
            <a:ext cx="2070100" cy="1535113"/>
          </a:xfrm>
          <a:prstGeom prst="rect">
            <a:avLst/>
          </a:prstGeom>
        </p:spPr>
        <p:txBody>
          <a:bodyPr vert="horz"/>
          <a:lstStyle>
            <a:lvl1pPr>
              <a:defRPr sz="1200"/>
            </a:lvl1pPr>
          </a:lstStyle>
          <a:p>
            <a:r>
              <a:rPr lang="en-US" dirty="0" smtClean="0"/>
              <a:t>Click icon to add picture</a:t>
            </a:r>
            <a:endParaRPr lang="en-US" dirty="0"/>
          </a:p>
        </p:txBody>
      </p:sp>
      <p:sp>
        <p:nvSpPr>
          <p:cNvPr id="13" name="Text Placeholder 12"/>
          <p:cNvSpPr>
            <a:spLocks noGrp="1"/>
          </p:cNvSpPr>
          <p:nvPr>
            <p:ph type="body" sz="quarter" idx="14"/>
          </p:nvPr>
        </p:nvSpPr>
        <p:spPr>
          <a:xfrm>
            <a:off x="4970463" y="1676401"/>
            <a:ext cx="3747180" cy="2260599"/>
          </a:xfrm>
          <a:prstGeom prst="rect">
            <a:avLst/>
          </a:prstGeom>
        </p:spPr>
        <p:txBody>
          <a:bodyPr vert="horz" lIns="0" tIns="0" rIns="0" bIns="0"/>
          <a:lstStyle>
            <a:lvl1pPr marL="0" indent="0">
              <a:lnSpc>
                <a:spcPts val="2000"/>
              </a:lnSpc>
              <a:spcBef>
                <a:spcPts val="0"/>
              </a:spcBef>
              <a:buNone/>
              <a:defRPr sz="1500">
                <a:latin typeface="Verdana"/>
                <a:cs typeface="Verdana"/>
              </a:defRPr>
            </a:lvl1pPr>
            <a:lvl2pPr marL="0" indent="0">
              <a:lnSpc>
                <a:spcPts val="2000"/>
              </a:lnSpc>
              <a:spcBef>
                <a:spcPts val="0"/>
              </a:spcBef>
              <a:buNone/>
              <a:defRPr sz="1500">
                <a:latin typeface="Verdana"/>
                <a:cs typeface="Verdana"/>
              </a:defRPr>
            </a:lvl2pPr>
            <a:lvl3pPr marL="0" indent="0">
              <a:lnSpc>
                <a:spcPts val="2000"/>
              </a:lnSpc>
              <a:spcBef>
                <a:spcPts val="0"/>
              </a:spcBef>
              <a:buNone/>
              <a:defRPr sz="1500">
                <a:latin typeface="Verdana"/>
                <a:cs typeface="Verdana"/>
              </a:defRPr>
            </a:lvl3pPr>
            <a:lvl4pPr marL="0" indent="0">
              <a:lnSpc>
                <a:spcPts val="2000"/>
              </a:lnSpc>
              <a:spcBef>
                <a:spcPts val="0"/>
              </a:spcBef>
              <a:buNone/>
              <a:defRPr sz="1500">
                <a:latin typeface="Verdana"/>
                <a:cs typeface="Verdana"/>
              </a:defRPr>
            </a:lvl4pPr>
            <a:lvl5pPr marL="0" indent="0">
              <a:lnSpc>
                <a:spcPts val="2000"/>
              </a:lnSpc>
              <a:spcBef>
                <a:spcPts val="0"/>
              </a:spcBef>
              <a:buNone/>
              <a:defRPr sz="1500">
                <a:latin typeface="Verdana"/>
                <a:cs typeface="Verdana"/>
              </a:defRPr>
            </a:lvl5pPr>
          </a:lstStyle>
          <a:p>
            <a:pPr lvl="0"/>
            <a:r>
              <a:rPr lang="en-US" smtClean="0"/>
              <a:t>Click to edit Master text styles</a:t>
            </a:r>
          </a:p>
        </p:txBody>
      </p:sp>
      <p:pic>
        <p:nvPicPr>
          <p:cNvPr id="14"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16" name="Text Placeholder 15"/>
          <p:cNvSpPr>
            <a:spLocks noGrp="1"/>
          </p:cNvSpPr>
          <p:nvPr>
            <p:ph type="body" sz="quarter" idx="15"/>
          </p:nvPr>
        </p:nvSpPr>
        <p:spPr>
          <a:xfrm>
            <a:off x="4970463" y="4076245"/>
            <a:ext cx="3746500" cy="1800000"/>
          </a:xfrm>
          <a:prstGeom prst="rect">
            <a:avLst/>
          </a:prstGeom>
        </p:spPr>
        <p:txBody>
          <a:bodyPr vert="horz" lIns="0" tIns="0" rIns="0" bIns="0"/>
          <a:lstStyle>
            <a:lvl1pPr marL="0" indent="0">
              <a:spcBef>
                <a:spcPts val="0"/>
              </a:spcBef>
              <a:buNone/>
              <a:defRPr sz="1500" b="1" i="0">
                <a:solidFill>
                  <a:srgbClr val="0088FF"/>
                </a:solidFill>
                <a:latin typeface="Verdana"/>
              </a:defRPr>
            </a:lvl1pPr>
            <a:lvl2pPr marL="0" indent="0">
              <a:spcBef>
                <a:spcPts val="0"/>
              </a:spcBef>
              <a:buNone/>
              <a:defRPr sz="1500" b="1" i="0">
                <a:solidFill>
                  <a:srgbClr val="0088FF"/>
                </a:solidFill>
                <a:latin typeface="Verdana"/>
              </a:defRPr>
            </a:lvl2pPr>
            <a:lvl3pPr marL="0" indent="0">
              <a:spcBef>
                <a:spcPts val="0"/>
              </a:spcBef>
              <a:buNone/>
              <a:defRPr sz="1500" b="1" i="0">
                <a:solidFill>
                  <a:srgbClr val="0088FF"/>
                </a:solidFill>
                <a:latin typeface="Verdana"/>
              </a:defRPr>
            </a:lvl3pPr>
            <a:lvl4pPr marL="0" indent="0">
              <a:spcBef>
                <a:spcPts val="0"/>
              </a:spcBef>
              <a:buNone/>
              <a:defRPr sz="1500" b="1" i="0">
                <a:solidFill>
                  <a:srgbClr val="0088FF"/>
                </a:solidFill>
                <a:latin typeface="Verdana"/>
              </a:defRPr>
            </a:lvl4pPr>
            <a:lvl5pPr marL="0" indent="0">
              <a:spcBef>
                <a:spcPts val="0"/>
              </a:spcBef>
              <a:buNone/>
              <a:defRPr sz="1500" b="1" i="0">
                <a:solidFill>
                  <a:srgbClr val="0088FF"/>
                </a:solidFill>
                <a:latin typeface="Verdana"/>
              </a:defRPr>
            </a:lvl5pPr>
          </a:lstStyle>
          <a:p>
            <a:pPr lvl="0"/>
            <a:r>
              <a:rPr lang="en-US" smtClean="0"/>
              <a:t>Click to edit Master text styles</a:t>
            </a:r>
          </a:p>
        </p:txBody>
      </p:sp>
    </p:spTree>
    <p:extLst>
      <p:ext uri="{BB962C8B-B14F-4D97-AF65-F5344CB8AC3E}">
        <p14:creationId xmlns:p14="http://schemas.microsoft.com/office/powerpoint/2010/main" val="2316429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pictures with content and capture">
    <p:spTree>
      <p:nvGrpSpPr>
        <p:cNvPr id="1" name=""/>
        <p:cNvGrpSpPr/>
        <p:nvPr/>
      </p:nvGrpSpPr>
      <p:grpSpPr>
        <a:xfrm>
          <a:off x="0" y="0"/>
          <a:ext cx="0" cy="0"/>
          <a:chOff x="0" y="0"/>
          <a:chExt cx="0" cy="0"/>
        </a:xfrm>
      </p:grpSpPr>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sp>
        <p:nvSpPr>
          <p:cNvPr id="4"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5" name="Picture Placeholder 2"/>
          <p:cNvSpPr>
            <a:spLocks noGrp="1"/>
          </p:cNvSpPr>
          <p:nvPr>
            <p:ph type="pic" idx="1"/>
          </p:nvPr>
        </p:nvSpPr>
        <p:spPr>
          <a:xfrm>
            <a:off x="534814" y="1676400"/>
            <a:ext cx="4824000" cy="2412000"/>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9" name="Picture Placeholder 8"/>
          <p:cNvSpPr>
            <a:spLocks noGrp="1"/>
          </p:cNvSpPr>
          <p:nvPr>
            <p:ph type="pic" sz="quarter" idx="12"/>
          </p:nvPr>
        </p:nvSpPr>
        <p:spPr>
          <a:xfrm>
            <a:off x="534814" y="4265993"/>
            <a:ext cx="2988000" cy="2016000"/>
          </a:xfrm>
          <a:prstGeom prst="rect">
            <a:avLst/>
          </a:prstGeom>
        </p:spPr>
        <p:txBody>
          <a:bodyPr vert="horz"/>
          <a:lstStyle>
            <a:lvl1pPr>
              <a:defRPr sz="1200"/>
            </a:lvl1pPr>
          </a:lstStyle>
          <a:p>
            <a:r>
              <a:rPr lang="en-US" dirty="0" smtClean="0"/>
              <a:t>Click icon to add picture</a:t>
            </a:r>
            <a:endParaRPr lang="en-US" dirty="0"/>
          </a:p>
        </p:txBody>
      </p:sp>
      <p:sp>
        <p:nvSpPr>
          <p:cNvPr id="13" name="Text Placeholder 12"/>
          <p:cNvSpPr>
            <a:spLocks noGrp="1"/>
          </p:cNvSpPr>
          <p:nvPr>
            <p:ph type="body" sz="quarter" idx="14"/>
          </p:nvPr>
        </p:nvSpPr>
        <p:spPr>
          <a:xfrm>
            <a:off x="5503863" y="1676401"/>
            <a:ext cx="3213780" cy="2260599"/>
          </a:xfrm>
          <a:prstGeom prst="rect">
            <a:avLst/>
          </a:prstGeom>
        </p:spPr>
        <p:txBody>
          <a:bodyPr vert="horz" lIns="0" tIns="0" rIns="0" bIns="0"/>
          <a:lstStyle>
            <a:lvl1pPr marL="180000" indent="-180000">
              <a:lnSpc>
                <a:spcPts val="2000"/>
              </a:lnSpc>
              <a:spcBef>
                <a:spcPts val="0"/>
              </a:spcBef>
              <a:spcAft>
                <a:spcPts val="600"/>
              </a:spcAft>
              <a:buFont typeface="Arial"/>
              <a:buChar char="•"/>
              <a:defRPr sz="1400">
                <a:latin typeface="Verdana"/>
                <a:cs typeface="Verdana"/>
              </a:defRPr>
            </a:lvl1pPr>
            <a:lvl2pPr marL="0" indent="0">
              <a:lnSpc>
                <a:spcPts val="2000"/>
              </a:lnSpc>
              <a:spcBef>
                <a:spcPts val="0"/>
              </a:spcBef>
              <a:buNone/>
              <a:defRPr sz="1500">
                <a:latin typeface="Verdana"/>
                <a:cs typeface="Verdana"/>
              </a:defRPr>
            </a:lvl2pPr>
            <a:lvl3pPr marL="0" indent="0">
              <a:lnSpc>
                <a:spcPts val="2000"/>
              </a:lnSpc>
              <a:spcBef>
                <a:spcPts val="0"/>
              </a:spcBef>
              <a:buNone/>
              <a:defRPr sz="1500">
                <a:latin typeface="Verdana"/>
                <a:cs typeface="Verdana"/>
              </a:defRPr>
            </a:lvl3pPr>
            <a:lvl4pPr marL="0" indent="0">
              <a:lnSpc>
                <a:spcPts val="2000"/>
              </a:lnSpc>
              <a:spcBef>
                <a:spcPts val="0"/>
              </a:spcBef>
              <a:buNone/>
              <a:defRPr sz="1500">
                <a:latin typeface="Verdana"/>
                <a:cs typeface="Verdana"/>
              </a:defRPr>
            </a:lvl4pPr>
            <a:lvl5pPr marL="0" indent="0">
              <a:lnSpc>
                <a:spcPts val="2000"/>
              </a:lnSpc>
              <a:spcBef>
                <a:spcPts val="0"/>
              </a:spcBef>
              <a:buNone/>
              <a:defRPr sz="1500">
                <a:latin typeface="Verdana"/>
                <a:cs typeface="Verdana"/>
              </a:defRPr>
            </a:lvl5pPr>
          </a:lstStyle>
          <a:p>
            <a:pPr lvl="0"/>
            <a:r>
              <a:rPr lang="en-US" smtClean="0"/>
              <a:t>Click to edit Master text styles</a:t>
            </a:r>
          </a:p>
        </p:txBody>
      </p:sp>
      <p:pic>
        <p:nvPicPr>
          <p:cNvPr id="14"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16" name="Text Placeholder 15"/>
          <p:cNvSpPr>
            <a:spLocks noGrp="1"/>
          </p:cNvSpPr>
          <p:nvPr>
            <p:ph type="body" sz="quarter" idx="15"/>
          </p:nvPr>
        </p:nvSpPr>
        <p:spPr>
          <a:xfrm>
            <a:off x="5503863" y="4269771"/>
            <a:ext cx="3213100" cy="1800000"/>
          </a:xfrm>
          <a:prstGeom prst="rect">
            <a:avLst/>
          </a:prstGeom>
        </p:spPr>
        <p:txBody>
          <a:bodyPr vert="horz" lIns="0" tIns="0" rIns="0" bIns="0"/>
          <a:lstStyle>
            <a:lvl1pPr marL="0" indent="0">
              <a:spcBef>
                <a:spcPts val="0"/>
              </a:spcBef>
              <a:buNone/>
              <a:defRPr sz="1400" b="1" i="0" baseline="0">
                <a:solidFill>
                  <a:srgbClr val="0088FF"/>
                </a:solidFill>
                <a:latin typeface="Verdana"/>
              </a:defRPr>
            </a:lvl1pPr>
            <a:lvl2pPr marL="0" indent="0">
              <a:spcBef>
                <a:spcPts val="0"/>
              </a:spcBef>
              <a:buNone/>
              <a:defRPr sz="1500" b="1" i="0">
                <a:solidFill>
                  <a:srgbClr val="0088FF"/>
                </a:solidFill>
                <a:latin typeface="Verdana"/>
              </a:defRPr>
            </a:lvl2pPr>
            <a:lvl3pPr marL="0" indent="0">
              <a:spcBef>
                <a:spcPts val="0"/>
              </a:spcBef>
              <a:buNone/>
              <a:defRPr sz="1500" b="1" i="0">
                <a:solidFill>
                  <a:srgbClr val="0088FF"/>
                </a:solidFill>
                <a:latin typeface="Verdana"/>
              </a:defRPr>
            </a:lvl3pPr>
            <a:lvl4pPr marL="0" indent="0">
              <a:spcBef>
                <a:spcPts val="0"/>
              </a:spcBef>
              <a:buNone/>
              <a:defRPr sz="1500" b="1" i="0">
                <a:solidFill>
                  <a:srgbClr val="0088FF"/>
                </a:solidFill>
                <a:latin typeface="Verdana"/>
              </a:defRPr>
            </a:lvl4pPr>
            <a:lvl5pPr marL="0" indent="0">
              <a:spcBef>
                <a:spcPts val="0"/>
              </a:spcBef>
              <a:buNone/>
              <a:defRPr sz="1500" b="1" i="0">
                <a:solidFill>
                  <a:srgbClr val="0088FF"/>
                </a:solidFill>
                <a:latin typeface="Verdana"/>
              </a:defRPr>
            </a:lvl5pPr>
          </a:lstStyle>
          <a:p>
            <a:pPr lvl="0"/>
            <a:r>
              <a:rPr lang="en-US" smtClean="0"/>
              <a:t>Click to edit Master text styles</a:t>
            </a:r>
          </a:p>
        </p:txBody>
      </p:sp>
    </p:spTree>
    <p:extLst>
      <p:ext uri="{BB962C8B-B14F-4D97-AF65-F5344CB8AC3E}">
        <p14:creationId xmlns:p14="http://schemas.microsoft.com/office/powerpoint/2010/main" val="1028783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capture in a box and content">
    <p:spTree>
      <p:nvGrpSpPr>
        <p:cNvPr id="1" name=""/>
        <p:cNvGrpSpPr/>
        <p:nvPr/>
      </p:nvGrpSpPr>
      <p:grpSpPr>
        <a:xfrm>
          <a:off x="0" y="0"/>
          <a:ext cx="0" cy="0"/>
          <a:chOff x="0" y="0"/>
          <a:chExt cx="0" cy="0"/>
        </a:xfrm>
      </p:grpSpPr>
      <p:sp>
        <p:nvSpPr>
          <p:cNvPr id="10" name="Picture Placeholder 2"/>
          <p:cNvSpPr>
            <a:spLocks noGrp="1"/>
          </p:cNvSpPr>
          <p:nvPr>
            <p:ph type="pic" idx="1"/>
          </p:nvPr>
        </p:nvSpPr>
        <p:spPr>
          <a:xfrm>
            <a:off x="539750" y="1673266"/>
            <a:ext cx="4392000" cy="2196000"/>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3" name="TextBox 2"/>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6"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32"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34" name="Text Placeholder 33"/>
          <p:cNvSpPr>
            <a:spLocks noGrp="1"/>
          </p:cNvSpPr>
          <p:nvPr>
            <p:ph type="body" sz="quarter" idx="10" hasCustomPrompt="1"/>
          </p:nvPr>
        </p:nvSpPr>
        <p:spPr>
          <a:xfrm>
            <a:off x="827855" y="4221088"/>
            <a:ext cx="4957821" cy="360040"/>
          </a:xfrm>
          <a:prstGeom prst="rect">
            <a:avLst/>
          </a:prstGeom>
        </p:spPr>
        <p:txBody>
          <a:bodyPr vert="horz" lIns="0" rIns="0" bIns="0"/>
          <a:lstStyle>
            <a:lvl1pPr marL="0" indent="0">
              <a:spcBef>
                <a:spcPts val="0"/>
              </a:spcBef>
              <a:buNone/>
              <a:defRPr sz="1700" b="1">
                <a:latin typeface="Verdana"/>
                <a:cs typeface="Verdana"/>
              </a:defRPr>
            </a:lvl1pPr>
            <a:lvl2pPr marL="457200" indent="0">
              <a:buNone/>
              <a:defRPr sz="1700" b="1">
                <a:latin typeface="Verdana"/>
                <a:cs typeface="Verdana"/>
              </a:defRPr>
            </a:lvl2pPr>
            <a:lvl3pPr marL="914400" indent="0">
              <a:buNone/>
              <a:defRPr sz="1700" b="1">
                <a:latin typeface="Verdana"/>
                <a:cs typeface="Verdana"/>
              </a:defRPr>
            </a:lvl3pPr>
            <a:lvl4pPr marL="1371600" indent="0">
              <a:buNone/>
              <a:defRPr sz="1700" b="1">
                <a:latin typeface="Verdana"/>
                <a:cs typeface="Verdana"/>
              </a:defRPr>
            </a:lvl4pPr>
            <a:lvl5pPr marL="1828800" indent="0">
              <a:buNone/>
              <a:defRPr sz="1700" b="1">
                <a:latin typeface="Verdana"/>
                <a:cs typeface="Verdana"/>
              </a:defRPr>
            </a:lvl5pPr>
          </a:lstStyle>
          <a:p>
            <a:pPr lvl="0"/>
            <a:r>
              <a:rPr lang="en-US" dirty="0" smtClean="0"/>
              <a:t>Click to edit text</a:t>
            </a:r>
          </a:p>
          <a:p>
            <a:pPr lvl="0"/>
            <a:endParaRPr lang="en-US" dirty="0"/>
          </a:p>
        </p:txBody>
      </p:sp>
      <p:sp>
        <p:nvSpPr>
          <p:cNvPr id="36" name="Text Placeholder 35"/>
          <p:cNvSpPr>
            <a:spLocks noGrp="1"/>
          </p:cNvSpPr>
          <p:nvPr>
            <p:ph type="body" sz="quarter" idx="11"/>
          </p:nvPr>
        </p:nvSpPr>
        <p:spPr>
          <a:xfrm>
            <a:off x="5020733" y="1673266"/>
            <a:ext cx="3649134" cy="2196000"/>
          </a:xfrm>
          <a:prstGeom prst="rect">
            <a:avLst/>
          </a:prstGeom>
          <a:solidFill>
            <a:srgbClr val="0091FF"/>
          </a:solidFill>
        </p:spPr>
        <p:txBody>
          <a:bodyPr vert="horz" lIns="72000" tIns="72000" rIns="72000" bIns="72000"/>
          <a:lstStyle>
            <a:lvl1pPr marL="0" indent="0" algn="l">
              <a:spcBef>
                <a:spcPts val="0"/>
              </a:spcBef>
              <a:buNone/>
              <a:defRPr sz="1400" b="1">
                <a:solidFill>
                  <a:schemeClr val="bg1"/>
                </a:solidFill>
                <a:latin typeface="Verdana"/>
                <a:cs typeface="Verdana"/>
              </a:defRPr>
            </a:lvl1pPr>
            <a:lvl2pPr marL="457200" indent="0" algn="l">
              <a:buNone/>
              <a:defRPr sz="1700">
                <a:latin typeface="Verdana"/>
                <a:cs typeface="Verdana"/>
              </a:defRPr>
            </a:lvl2pPr>
            <a:lvl3pPr marL="914400" indent="0" algn="l">
              <a:buNone/>
              <a:defRPr sz="1700">
                <a:latin typeface="Verdana"/>
                <a:cs typeface="Verdana"/>
              </a:defRPr>
            </a:lvl3pPr>
            <a:lvl4pPr marL="1371600" indent="0" algn="l">
              <a:buNone/>
              <a:defRPr sz="1700">
                <a:latin typeface="Verdana"/>
                <a:cs typeface="Verdana"/>
              </a:defRPr>
            </a:lvl4pPr>
            <a:lvl5pPr marL="1828800" indent="0" algn="l">
              <a:buNone/>
              <a:defRPr sz="1700">
                <a:latin typeface="Verdana"/>
                <a:cs typeface="Verdana"/>
              </a:defRPr>
            </a:lvl5pPr>
          </a:lstStyle>
          <a:p>
            <a:pPr lvl="0"/>
            <a:r>
              <a:rPr lang="en-US" smtClean="0"/>
              <a:t>Click to edit Master text styles</a:t>
            </a:r>
          </a:p>
        </p:txBody>
      </p:sp>
      <p:sp>
        <p:nvSpPr>
          <p:cNvPr id="38" name="Text Placeholder 37"/>
          <p:cNvSpPr>
            <a:spLocks noGrp="1"/>
          </p:cNvSpPr>
          <p:nvPr>
            <p:ph type="body" sz="quarter" idx="12" hasCustomPrompt="1"/>
          </p:nvPr>
        </p:nvSpPr>
        <p:spPr>
          <a:xfrm>
            <a:off x="824359" y="4581128"/>
            <a:ext cx="6507773" cy="1728192"/>
          </a:xfrm>
          <a:prstGeom prst="rect">
            <a:avLst/>
          </a:prstGeom>
        </p:spPr>
        <p:txBody>
          <a:bodyPr vert="horz" lIns="0" tIns="0" rIns="0" bIns="0"/>
          <a:lstStyle>
            <a:lvl1pPr marL="0" marR="0" indent="0" algn="l" defTabSz="457200" rtl="0" eaLnBrk="1" fontAlgn="auto" latinLnBrk="0" hangingPunct="1">
              <a:lnSpc>
                <a:spcPct val="100000"/>
              </a:lnSpc>
              <a:spcBef>
                <a:spcPts val="0"/>
              </a:spcBef>
              <a:spcAft>
                <a:spcPts val="0"/>
              </a:spcAft>
              <a:buClr>
                <a:srgbClr val="0088FF"/>
              </a:buClr>
              <a:buSzTx/>
              <a:buFont typeface="Wingdings" charset="2"/>
              <a:buNone/>
              <a:tabLst/>
              <a:defRPr sz="1400" baseline="0">
                <a:latin typeface="Verdana"/>
                <a:cs typeface="Verdana"/>
              </a:defRPr>
            </a:lvl1pPr>
          </a:lstStyle>
          <a:p>
            <a:pPr lvl="0"/>
            <a:r>
              <a:rPr lang="en-US" dirty="0" smtClean="0"/>
              <a:t>Click to edit first level text </a:t>
            </a:r>
            <a:endParaRPr lang="en-US" dirty="0"/>
          </a:p>
        </p:txBody>
      </p:sp>
    </p:spTree>
    <p:extLst>
      <p:ext uri="{BB962C8B-B14F-4D97-AF65-F5344CB8AC3E}">
        <p14:creationId xmlns:p14="http://schemas.microsoft.com/office/powerpoint/2010/main" val="200219538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pictures with content and capture 2">
    <p:spTree>
      <p:nvGrpSpPr>
        <p:cNvPr id="1" name=""/>
        <p:cNvGrpSpPr/>
        <p:nvPr/>
      </p:nvGrpSpPr>
      <p:grpSpPr>
        <a:xfrm>
          <a:off x="0" y="0"/>
          <a:ext cx="0" cy="0"/>
          <a:chOff x="0" y="0"/>
          <a:chExt cx="0" cy="0"/>
        </a:xfrm>
      </p:grpSpPr>
      <p:sp>
        <p:nvSpPr>
          <p:cNvPr id="11" name="TextBox 10"/>
          <p:cNvSpPr txBox="1"/>
          <p:nvPr userDrawn="1"/>
        </p:nvSpPr>
        <p:spPr>
          <a:xfrm>
            <a:off x="0" y="0"/>
            <a:ext cx="539750" cy="6858000"/>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pic>
        <p:nvPicPr>
          <p:cNvPr id="13" name="Picture 6"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035608" y="5778918"/>
            <a:ext cx="841678" cy="868362"/>
          </a:xfrm>
          <a:prstGeom prst="rect">
            <a:avLst/>
          </a:prstGeom>
          <a:noFill/>
          <a:ln w="9525">
            <a:noFill/>
            <a:miter lim="800000"/>
            <a:headEnd/>
            <a:tailEnd/>
          </a:ln>
        </p:spPr>
      </p:pic>
      <p:sp>
        <p:nvSpPr>
          <p:cNvPr id="15" name="Picture Placeholder 2"/>
          <p:cNvSpPr>
            <a:spLocks noGrp="1"/>
          </p:cNvSpPr>
          <p:nvPr>
            <p:ph type="pic" idx="1"/>
          </p:nvPr>
        </p:nvSpPr>
        <p:spPr>
          <a:xfrm>
            <a:off x="539750"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8" name="Picture Placeholder 2"/>
          <p:cNvSpPr>
            <a:spLocks noGrp="1"/>
          </p:cNvSpPr>
          <p:nvPr>
            <p:ph type="pic" idx="10"/>
          </p:nvPr>
        </p:nvSpPr>
        <p:spPr>
          <a:xfrm>
            <a:off x="6330950"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9" name="Picture Placeholder 2"/>
          <p:cNvSpPr>
            <a:spLocks noGrp="1"/>
          </p:cNvSpPr>
          <p:nvPr>
            <p:ph type="pic" idx="11"/>
          </p:nvPr>
        </p:nvSpPr>
        <p:spPr>
          <a:xfrm>
            <a:off x="3435350" y="1676401"/>
            <a:ext cx="2813050" cy="1984026"/>
          </a:xfrm>
          <a:prstGeom prst="rect">
            <a:avLst/>
          </a:prstGeom>
        </p:spPr>
        <p:txBody>
          <a:bodyPr anchor="ctr" anchorCtr="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0" name="Title 31"/>
          <p:cNvSpPr>
            <a:spLocks noGrp="1"/>
          </p:cNvSpPr>
          <p:nvPr>
            <p:ph type="title" hasCustomPrompt="1"/>
          </p:nvPr>
        </p:nvSpPr>
        <p:spPr>
          <a:xfrm>
            <a:off x="2" y="415654"/>
            <a:ext cx="3733800" cy="925114"/>
          </a:xfrm>
          <a:prstGeom prst="rect">
            <a:avLst/>
          </a:prstGeom>
          <a:solidFill>
            <a:srgbClr val="0091FF">
              <a:alpha val="70000"/>
            </a:srgbClr>
          </a:solidFill>
        </p:spPr>
        <p:txBody>
          <a:bodyPr vert="horz" tIns="0" bIns="61200" anchor="ctr" anchorCtr="0"/>
          <a:lstStyle>
            <a:lvl1pPr marL="756000" algn="l">
              <a:defRPr sz="3000" b="1">
                <a:solidFill>
                  <a:srgbClr val="FFFFFF"/>
                </a:solidFill>
                <a:latin typeface="Verdana"/>
                <a:cs typeface="Verdana"/>
              </a:defRPr>
            </a:lvl1pPr>
          </a:lstStyle>
          <a:p>
            <a:r>
              <a:rPr lang="en-US" dirty="0" smtClean="0"/>
              <a:t>Edit Title</a:t>
            </a:r>
            <a:endParaRPr lang="en-US" dirty="0"/>
          </a:p>
        </p:txBody>
      </p:sp>
      <p:sp>
        <p:nvSpPr>
          <p:cNvPr id="5" name="Text Placeholder 4"/>
          <p:cNvSpPr>
            <a:spLocks noGrp="1"/>
          </p:cNvSpPr>
          <p:nvPr>
            <p:ph type="body" sz="quarter" idx="13"/>
          </p:nvPr>
        </p:nvSpPr>
        <p:spPr>
          <a:xfrm>
            <a:off x="873888" y="3860799"/>
            <a:ext cx="5239045" cy="2700867"/>
          </a:xfrm>
          <a:prstGeom prst="rect">
            <a:avLst/>
          </a:prstGeom>
        </p:spPr>
        <p:txBody>
          <a:bodyPr vert="horz" lIns="0" tIns="0" rIns="0" bIns="0"/>
          <a:lstStyle>
            <a:lvl1pPr marL="180000" indent="-180000">
              <a:spcBef>
                <a:spcPts val="0"/>
              </a:spcBef>
              <a:spcAft>
                <a:spcPts val="600"/>
              </a:spcAft>
              <a:defRPr sz="1400">
                <a:latin typeface="Verdana"/>
                <a:cs typeface="Verdana"/>
              </a:defRPr>
            </a:lvl1pPr>
          </a:lstStyle>
          <a:p>
            <a:pPr lvl="0"/>
            <a:r>
              <a:rPr lang="en-US" smtClean="0"/>
              <a:t>Click to edit Master text styles</a:t>
            </a:r>
          </a:p>
        </p:txBody>
      </p:sp>
      <p:sp>
        <p:nvSpPr>
          <p:cNvPr id="7" name="Text Placeholder 6"/>
          <p:cNvSpPr>
            <a:spLocks noGrp="1"/>
          </p:cNvSpPr>
          <p:nvPr>
            <p:ph type="body" sz="quarter" idx="14"/>
          </p:nvPr>
        </p:nvSpPr>
        <p:spPr>
          <a:xfrm>
            <a:off x="6330949" y="3860800"/>
            <a:ext cx="2423583" cy="1701800"/>
          </a:xfrm>
          <a:prstGeom prst="rect">
            <a:avLst/>
          </a:prstGeom>
        </p:spPr>
        <p:txBody>
          <a:bodyPr vert="horz" lIns="0" tIns="0" rIns="0" bIns="0"/>
          <a:lstStyle>
            <a:lvl1pPr marL="0" indent="0">
              <a:spcBef>
                <a:spcPts val="0"/>
              </a:spcBef>
              <a:buFontTx/>
              <a:buNone/>
              <a:defRPr sz="1400" b="1" i="0" baseline="0">
                <a:solidFill>
                  <a:srgbClr val="0088FF"/>
                </a:solidFill>
                <a:latin typeface="Verdana"/>
              </a:defRPr>
            </a:lvl1pPr>
            <a:lvl2pPr marL="0" indent="0">
              <a:spcBef>
                <a:spcPts val="0"/>
              </a:spcBef>
              <a:buFontTx/>
              <a:buNone/>
              <a:defRPr sz="1400" b="1" i="0" baseline="0">
                <a:solidFill>
                  <a:srgbClr val="0088FF"/>
                </a:solidFill>
                <a:latin typeface="Verdana"/>
              </a:defRPr>
            </a:lvl2pPr>
            <a:lvl3pPr marL="0" indent="0">
              <a:spcBef>
                <a:spcPts val="0"/>
              </a:spcBef>
              <a:buFontTx/>
              <a:buNone/>
              <a:defRPr sz="1400" b="1" i="0" baseline="0">
                <a:solidFill>
                  <a:srgbClr val="0088FF"/>
                </a:solidFill>
                <a:latin typeface="Verdana"/>
              </a:defRPr>
            </a:lvl3pPr>
            <a:lvl4pPr marL="0" indent="0">
              <a:spcBef>
                <a:spcPts val="0"/>
              </a:spcBef>
              <a:buFontTx/>
              <a:buNone/>
              <a:defRPr sz="1400" b="1" i="0" baseline="0">
                <a:solidFill>
                  <a:srgbClr val="0088FF"/>
                </a:solidFill>
                <a:latin typeface="Verdana"/>
              </a:defRPr>
            </a:lvl4pPr>
            <a:lvl5pPr marL="0" indent="0">
              <a:spcBef>
                <a:spcPts val="0"/>
              </a:spcBef>
              <a:buFontTx/>
              <a:buNone/>
              <a:defRPr sz="1400" b="1" i="0" baseline="0">
                <a:solidFill>
                  <a:srgbClr val="0088FF"/>
                </a:solidFill>
                <a:latin typeface="Verdana"/>
              </a:defRPr>
            </a:lvl5pPr>
          </a:lstStyle>
          <a:p>
            <a:pPr lvl="0"/>
            <a:r>
              <a:rPr lang="en-US" smtClean="0"/>
              <a:t>Click to edit Master text styles</a:t>
            </a:r>
          </a:p>
        </p:txBody>
      </p:sp>
    </p:spTree>
    <p:extLst>
      <p:ext uri="{BB962C8B-B14F-4D97-AF65-F5344CB8AC3E}">
        <p14:creationId xmlns:p14="http://schemas.microsoft.com/office/powerpoint/2010/main" val="26761869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sp>
        <p:nvSpPr>
          <p:cNvPr id="3" name="TextBox 2"/>
          <p:cNvSpPr txBox="1"/>
          <p:nvPr userDrawn="1"/>
        </p:nvSpPr>
        <p:spPr>
          <a:xfrm>
            <a:off x="8604250" y="0"/>
            <a:ext cx="539750" cy="5400675"/>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a:spAutoFit/>
          </a:bodyPr>
          <a:lstStyle/>
          <a:p>
            <a:pPr fontAlgn="auto">
              <a:spcBef>
                <a:spcPts val="0"/>
              </a:spcBef>
              <a:spcAft>
                <a:spcPts val="0"/>
              </a:spcAft>
              <a:defRPr/>
            </a:pPr>
            <a:endParaRPr lang="en-US" sz="1800" dirty="0">
              <a:solidFill>
                <a:srgbClr val="0065A2"/>
              </a:solidFill>
            </a:endParaRPr>
          </a:p>
        </p:txBody>
      </p:sp>
      <p:sp>
        <p:nvSpPr>
          <p:cNvPr id="4" name="Rectangle 3"/>
          <p:cNvSpPr/>
          <p:nvPr userDrawn="1"/>
        </p:nvSpPr>
        <p:spPr>
          <a:xfrm>
            <a:off x="0" y="0"/>
            <a:ext cx="8604250" cy="5400675"/>
          </a:xfrm>
          <a:prstGeom prst="rect">
            <a:avLst/>
          </a:prstGeom>
          <a:solidFill>
            <a:srgbClr val="5BB1F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5" name="TextBox 10"/>
          <p:cNvSpPr txBox="1">
            <a:spLocks noChangeArrowheads="1"/>
          </p:cNvSpPr>
          <p:nvPr userDrawn="1"/>
        </p:nvSpPr>
        <p:spPr bwMode="auto">
          <a:xfrm>
            <a:off x="692150" y="4349750"/>
            <a:ext cx="7086600" cy="25690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ヒラギノ角ゴ Pro W3" pitchFamily="-112" charset="-128"/>
              </a:defRPr>
            </a:lvl1pPr>
            <a:lvl2pPr marL="37931725" indent="-37474525" eaLnBrk="0" hangingPunct="0">
              <a:defRPr sz="2400">
                <a:solidFill>
                  <a:schemeClr val="tx1"/>
                </a:solidFill>
                <a:latin typeface="Arial" pitchFamily="34" charset="0"/>
                <a:ea typeface="ヒラギノ角ゴ Pro W3" pitchFamily="-112" charset="-128"/>
              </a:defRPr>
            </a:lvl2pPr>
            <a:lvl3pPr eaLnBrk="0" hangingPunct="0">
              <a:defRPr sz="2400">
                <a:solidFill>
                  <a:schemeClr val="tx1"/>
                </a:solidFill>
                <a:latin typeface="Arial" pitchFamily="34" charset="0"/>
                <a:ea typeface="ヒラギノ角ゴ Pro W3" pitchFamily="-112" charset="-128"/>
              </a:defRPr>
            </a:lvl3pPr>
            <a:lvl4pPr eaLnBrk="0" hangingPunct="0">
              <a:defRPr sz="2400">
                <a:solidFill>
                  <a:schemeClr val="tx1"/>
                </a:solidFill>
                <a:latin typeface="Arial" pitchFamily="34" charset="0"/>
                <a:ea typeface="ヒラギノ角ゴ Pro W3" pitchFamily="-112" charset="-128"/>
              </a:defRPr>
            </a:lvl4pPr>
            <a:lvl5pPr eaLnBrk="0" hangingPunct="0">
              <a:defRPr sz="2400">
                <a:solidFill>
                  <a:schemeClr val="tx1"/>
                </a:solidFill>
                <a:latin typeface="Arial" pitchFamily="34" charset="0"/>
                <a:ea typeface="ヒラギノ角ゴ Pro W3" pitchFamily="-112" charset="-128"/>
              </a:defRPr>
            </a:lvl5pPr>
            <a:lvl6pPr marL="457200" eaLnBrk="0" fontAlgn="base" hangingPunct="0">
              <a:spcBef>
                <a:spcPct val="0"/>
              </a:spcBef>
              <a:spcAft>
                <a:spcPct val="0"/>
              </a:spcAft>
              <a:defRPr sz="2400">
                <a:solidFill>
                  <a:schemeClr val="tx1"/>
                </a:solidFill>
                <a:latin typeface="Arial" pitchFamily="34" charset="0"/>
                <a:ea typeface="ヒラギノ角ゴ Pro W3" pitchFamily="-112" charset="-128"/>
              </a:defRPr>
            </a:lvl6pPr>
            <a:lvl7pPr marL="914400" eaLnBrk="0" fontAlgn="base" hangingPunct="0">
              <a:spcBef>
                <a:spcPct val="0"/>
              </a:spcBef>
              <a:spcAft>
                <a:spcPct val="0"/>
              </a:spcAft>
              <a:defRPr sz="2400">
                <a:solidFill>
                  <a:schemeClr val="tx1"/>
                </a:solidFill>
                <a:latin typeface="Arial" pitchFamily="34" charset="0"/>
                <a:ea typeface="ヒラギノ角ゴ Pro W3" pitchFamily="-112" charset="-128"/>
              </a:defRPr>
            </a:lvl7pPr>
            <a:lvl8pPr marL="1371600" eaLnBrk="0" fontAlgn="base" hangingPunct="0">
              <a:spcBef>
                <a:spcPct val="0"/>
              </a:spcBef>
              <a:spcAft>
                <a:spcPct val="0"/>
              </a:spcAft>
              <a:defRPr sz="2400">
                <a:solidFill>
                  <a:schemeClr val="tx1"/>
                </a:solidFill>
                <a:latin typeface="Arial" pitchFamily="34" charset="0"/>
                <a:ea typeface="ヒラギノ角ゴ Pro W3" pitchFamily="-112" charset="-128"/>
              </a:defRPr>
            </a:lvl8pPr>
            <a:lvl9pPr marL="1828800" eaLnBrk="0" fontAlgn="base" hangingPunct="0">
              <a:spcBef>
                <a:spcPct val="0"/>
              </a:spcBef>
              <a:spcAft>
                <a:spcPct val="0"/>
              </a:spcAft>
              <a:defRPr sz="2400">
                <a:solidFill>
                  <a:schemeClr val="tx1"/>
                </a:solidFill>
                <a:latin typeface="Arial" pitchFamily="34" charset="0"/>
                <a:ea typeface="ヒラギノ角ゴ Pro W3" pitchFamily="-112" charset="-128"/>
              </a:defRPr>
            </a:lvl9pPr>
          </a:lstStyle>
          <a:p>
            <a:pPr eaLnBrk="1" hangingPunct="1">
              <a:lnSpc>
                <a:spcPts val="1300"/>
              </a:lnSpc>
            </a:pPr>
            <a:r>
              <a:rPr lang="en-GB" sz="1000" b="1" dirty="0">
                <a:solidFill>
                  <a:schemeClr val="bg1"/>
                </a:solidFill>
                <a:latin typeface="Verdana" pitchFamily="34" charset="0"/>
              </a:rPr>
              <a:t>World Food </a:t>
            </a:r>
            <a:r>
              <a:rPr lang="en-GB" sz="1000" b="1" dirty="0" smtClean="0">
                <a:solidFill>
                  <a:schemeClr val="bg1"/>
                </a:solidFill>
                <a:latin typeface="Verdana" pitchFamily="34" charset="0"/>
              </a:rPr>
              <a:t>Programme</a:t>
            </a:r>
            <a:endParaRPr lang="en-GB" sz="1000" b="1" dirty="0">
              <a:solidFill>
                <a:schemeClr val="bg1"/>
              </a:solidFill>
              <a:latin typeface="Verdana" pitchFamily="34" charset="0"/>
            </a:endParaRPr>
          </a:p>
        </p:txBody>
      </p:sp>
      <p:pic>
        <p:nvPicPr>
          <p:cNvPr id="6" name="Picture 5" descr="WFPlogo-english-extended-blue.gif"/>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341313" y="5518150"/>
            <a:ext cx="4359275" cy="11699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Text Placeholder 6"/>
          <p:cNvSpPr>
            <a:spLocks noGrp="1"/>
          </p:cNvSpPr>
          <p:nvPr>
            <p:ph type="body" sz="quarter" idx="10" hasCustomPrompt="1"/>
          </p:nvPr>
        </p:nvSpPr>
        <p:spPr>
          <a:xfrm>
            <a:off x="788983" y="4594488"/>
            <a:ext cx="3641726" cy="566168"/>
          </a:xfrm>
          <a:prstGeom prst="rect">
            <a:avLst/>
          </a:prstGeom>
        </p:spPr>
        <p:txBody>
          <a:bodyPr vert="horz" lIns="0" tIns="0" rIns="0" bIns="0"/>
          <a:lstStyle>
            <a:lvl1pPr marL="0" indent="0">
              <a:buNone/>
              <a:defRPr sz="1000">
                <a:solidFill>
                  <a:srgbClr val="FFFFFF"/>
                </a:solidFill>
                <a:latin typeface="Verdana"/>
                <a:cs typeface="Verdana"/>
              </a:defRPr>
            </a:lvl1pPr>
            <a:lvl2pPr marL="457200" indent="0">
              <a:buNone/>
              <a:defRPr sz="1000">
                <a:solidFill>
                  <a:srgbClr val="FFFFFF"/>
                </a:solidFill>
                <a:latin typeface="Verdana"/>
                <a:cs typeface="Verdana"/>
              </a:defRPr>
            </a:lvl2pPr>
            <a:lvl3pPr marL="914400" indent="0">
              <a:buNone/>
              <a:defRPr sz="1000">
                <a:solidFill>
                  <a:srgbClr val="FFFFFF"/>
                </a:solidFill>
                <a:latin typeface="Verdana"/>
                <a:cs typeface="Verdana"/>
              </a:defRPr>
            </a:lvl3pPr>
            <a:lvl4pPr marL="1371600" indent="0">
              <a:buNone/>
              <a:defRPr sz="1000">
                <a:solidFill>
                  <a:srgbClr val="FFFFFF"/>
                </a:solidFill>
                <a:latin typeface="Verdana"/>
                <a:cs typeface="Verdana"/>
              </a:defRPr>
            </a:lvl4pPr>
            <a:lvl5pPr marL="1828800" indent="0">
              <a:buNone/>
              <a:defRPr sz="1000">
                <a:solidFill>
                  <a:srgbClr val="FFFFFF"/>
                </a:solidFill>
                <a:latin typeface="Verdana"/>
                <a:cs typeface="Verdana"/>
              </a:defRPr>
            </a:lvl5pPr>
          </a:lstStyle>
          <a:p>
            <a:pPr lvl="0"/>
            <a:r>
              <a:rPr lang="en-US" dirty="0" smtClean="0"/>
              <a:t>Click to insert address and additional text if needed</a:t>
            </a:r>
            <a:endParaRPr lang="en-US" dirty="0"/>
          </a:p>
        </p:txBody>
      </p:sp>
      <p:sp>
        <p:nvSpPr>
          <p:cNvPr id="10" name="Text Placeholder 14"/>
          <p:cNvSpPr>
            <a:spLocks noGrp="1"/>
          </p:cNvSpPr>
          <p:nvPr>
            <p:ph type="body" sz="quarter" idx="11" hasCustomPrompt="1"/>
          </p:nvPr>
        </p:nvSpPr>
        <p:spPr>
          <a:xfrm>
            <a:off x="7162579" y="6068204"/>
            <a:ext cx="1441671" cy="359891"/>
          </a:xfrm>
          <a:prstGeom prst="rect">
            <a:avLst/>
          </a:prstGeom>
        </p:spPr>
        <p:txBody>
          <a:bodyPr vert="horz" lIns="0" tIns="0" rIns="0" bIns="0"/>
          <a:lstStyle>
            <a:lvl1pPr marL="0" indent="0" algn="r">
              <a:buNone/>
              <a:defRPr sz="1000" baseline="0">
                <a:solidFill>
                  <a:srgbClr val="0088FF"/>
                </a:solidFill>
                <a:latin typeface="Verdana"/>
                <a:cs typeface="Verdana"/>
              </a:defRPr>
            </a:lvl1pPr>
            <a:lvl2pPr marL="457200" indent="0" algn="l">
              <a:buNone/>
              <a:defRPr sz="1500">
                <a:solidFill>
                  <a:schemeClr val="bg1"/>
                </a:solidFill>
                <a:latin typeface="Verdana"/>
                <a:cs typeface="Verdana"/>
              </a:defRPr>
            </a:lvl2pPr>
            <a:lvl3pPr marL="914400" indent="0" algn="l">
              <a:buNone/>
              <a:defRPr sz="1500">
                <a:solidFill>
                  <a:schemeClr val="bg1"/>
                </a:solidFill>
                <a:latin typeface="Verdana"/>
                <a:cs typeface="Verdana"/>
              </a:defRPr>
            </a:lvl3pPr>
            <a:lvl4pPr marL="1371600" indent="0" algn="l">
              <a:buNone/>
              <a:defRPr sz="1500">
                <a:solidFill>
                  <a:schemeClr val="bg1"/>
                </a:solidFill>
                <a:latin typeface="Verdana"/>
                <a:cs typeface="Verdana"/>
              </a:defRPr>
            </a:lvl4pPr>
            <a:lvl5pPr marL="1828800" indent="0" algn="l">
              <a:buNone/>
              <a:defRPr sz="1500">
                <a:solidFill>
                  <a:schemeClr val="bg1"/>
                </a:solidFill>
                <a:latin typeface="Verdana"/>
                <a:cs typeface="Verdana"/>
              </a:defRPr>
            </a:lvl5pPr>
          </a:lstStyle>
          <a:p>
            <a:pPr lvl="0"/>
            <a:r>
              <a:rPr lang="en-US" dirty="0" smtClean="0"/>
              <a:t>Edit date</a:t>
            </a:r>
            <a:endParaRPr lang="en-US" dirty="0"/>
          </a:p>
        </p:txBody>
      </p:sp>
    </p:spTree>
    <p:extLst>
      <p:ext uri="{BB962C8B-B14F-4D97-AF65-F5344CB8AC3E}">
        <p14:creationId xmlns:p14="http://schemas.microsoft.com/office/powerpoint/2010/main" val="31462707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130425"/>
            <a:ext cx="7772400" cy="1470025"/>
          </a:xfrm>
          <a:prstGeom prst="rect">
            <a:avLst/>
          </a:prstGeom>
        </p:spPr>
        <p:txBody>
          <a:bodyPr/>
          <a:lstStyle/>
          <a:p>
            <a:r>
              <a:rPr lang="en-US"/>
              <a:t>Clik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r>
              <a:rPr lang="en-US" dirty="0" smtClean="0"/>
              <a:t>4/11/13</a:t>
            </a:r>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647C730F-F29F-F645-BF47-AA6A33D68B36}" type="slidenum">
              <a:t>‹#›</a:t>
            </a:fld>
            <a:endParaRPr lang="en-US" dirty="0"/>
          </a:p>
        </p:txBody>
      </p:sp>
    </p:spTree>
    <p:extLst>
      <p:ext uri="{BB962C8B-B14F-4D97-AF65-F5344CB8AC3E}">
        <p14:creationId xmlns:p14="http://schemas.microsoft.com/office/powerpoint/2010/main" val="1550776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81" r:id="rId2"/>
    <p:sldLayoutId id="2147483683" r:id="rId3"/>
    <p:sldLayoutId id="2147483684" r:id="rId4"/>
    <p:sldLayoutId id="2147483682" r:id="rId5"/>
    <p:sldLayoutId id="2147483650" r:id="rId6"/>
    <p:sldLayoutId id="2147483673" r:id="rId7"/>
    <p:sldLayoutId id="2147483675" r:id="rId8"/>
    <p:sldLayoutId id="2147483676" r:id="rId9"/>
    <p:sldLayoutId id="2147483677" r:id="rId10"/>
    <p:sldLayoutId id="2147483678" r:id="rId11"/>
    <p:sldLayoutId id="2147483679" r:id="rId12"/>
    <p:sldLayoutId id="2147483660" r:id="rId13"/>
    <p:sldLayoutId id="2147483686" r:id="rId14"/>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ww.wfp.org/"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hyperlink" Target="https://ungm.in-tend.co.uk/wfp/aspx/Home" TargetMode="External"/><Relationship Id="rId4" Type="http://schemas.openxmlformats.org/officeDocument/2006/relationships/diagramLayout" Target="../diagrams/layout2.xml"/><Relationship Id="rId9" Type="http://schemas.openxmlformats.org/officeDocument/2006/relationships/hyperlink" Target="http://www.ungm.org/"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emf"/><Relationship Id="rId1" Type="http://schemas.openxmlformats.org/officeDocument/2006/relationships/slideLayout" Target="../slideLayouts/slideLayout12.xml"/><Relationship Id="rId6" Type="http://schemas.microsoft.com/office/2007/relationships/hdphoto" Target="../media/hdphoto3.wdp"/><Relationship Id="rId5" Type="http://schemas.openxmlformats.org/officeDocument/2006/relationships/image" Target="../media/image31.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539750" cy="5400675"/>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a:spAutoFit/>
          </a:bodyPr>
          <a:lstStyle/>
          <a:p>
            <a:pPr fontAlgn="auto">
              <a:spcBef>
                <a:spcPts val="0"/>
              </a:spcBef>
              <a:spcAft>
                <a:spcPts val="0"/>
              </a:spcAft>
              <a:defRPr/>
            </a:pPr>
            <a:endParaRPr lang="en-US" dirty="0">
              <a:solidFill>
                <a:srgbClr val="0065A2"/>
              </a:solidFill>
            </a:endParaRPr>
          </a:p>
        </p:txBody>
      </p:sp>
      <p:sp>
        <p:nvSpPr>
          <p:cNvPr id="6" name="Rectangle 10"/>
          <p:cNvSpPr>
            <a:spLocks noChangeArrowheads="1"/>
          </p:cNvSpPr>
          <p:nvPr/>
        </p:nvSpPr>
        <p:spPr bwMode="auto">
          <a:xfrm>
            <a:off x="0" y="1303572"/>
            <a:ext cx="8615362" cy="1620000"/>
          </a:xfrm>
          <a:prstGeom prst="rect">
            <a:avLst/>
          </a:prstGeom>
          <a:solidFill>
            <a:srgbClr val="0091FF">
              <a:alpha val="70000"/>
            </a:srgbClr>
          </a:solidFill>
          <a:ln w="25400">
            <a:noFill/>
            <a:round/>
            <a:headEnd/>
            <a:tailEnd/>
          </a:ln>
        </p:spPr>
        <p:txBody>
          <a:bodyPr wrap="square" anchor="ctr">
            <a:spAutoFit/>
          </a:bodyPr>
          <a:lstStyle/>
          <a:p>
            <a:endParaRPr lang="en-US" dirty="0">
              <a:latin typeface="Calibri" pitchFamily="34" charset="0"/>
            </a:endParaRPr>
          </a:p>
        </p:txBody>
      </p:sp>
      <p:sp>
        <p:nvSpPr>
          <p:cNvPr id="7" name="Text Box 2"/>
          <p:cNvSpPr txBox="1">
            <a:spLocks noChangeArrowheads="1"/>
          </p:cNvSpPr>
          <p:nvPr/>
        </p:nvSpPr>
        <p:spPr bwMode="auto">
          <a:xfrm>
            <a:off x="125759" y="1303572"/>
            <a:ext cx="8363843" cy="1620687"/>
          </a:xfrm>
          <a:prstGeom prst="rect">
            <a:avLst/>
          </a:prstGeom>
          <a:noFill/>
          <a:ln w="76200">
            <a:noFill/>
            <a:miter lim="800000"/>
            <a:headEnd/>
            <a:tailEnd/>
          </a:ln>
        </p:spPr>
        <p:txBody>
          <a:bodyPr lIns="91432" tIns="45717" rIns="91432" bIns="45717"/>
          <a:lstStyle/>
          <a:p>
            <a:pPr lvl="1">
              <a:lnSpc>
                <a:spcPts val="3000"/>
              </a:lnSpc>
            </a:pPr>
            <a:r>
              <a:rPr lang="en-US" sz="2800" b="1" spc="-50" dirty="0">
                <a:solidFill>
                  <a:schemeClr val="bg1"/>
                </a:solidFill>
                <a:latin typeface="Verdana" pitchFamily="34" charset="0"/>
                <a:ea typeface="Verdana" pitchFamily="34" charset="0"/>
                <a:cs typeface="Verdana" pitchFamily="34" charset="0"/>
              </a:rPr>
              <a:t>World Food </a:t>
            </a:r>
            <a:r>
              <a:rPr lang="en-US" sz="2800" b="1" spc="-50" dirty="0" err="1" smtClean="0">
                <a:solidFill>
                  <a:schemeClr val="bg1"/>
                </a:solidFill>
                <a:latin typeface="Verdana" pitchFamily="34" charset="0"/>
                <a:ea typeface="Verdana" pitchFamily="34" charset="0"/>
                <a:cs typeface="Verdana" pitchFamily="34" charset="0"/>
              </a:rPr>
              <a:t>Programme</a:t>
            </a:r>
            <a:endParaRPr lang="en-US" sz="2800" b="1" spc="-50" dirty="0" smtClean="0">
              <a:solidFill>
                <a:schemeClr val="bg1"/>
              </a:solidFill>
              <a:latin typeface="Verdana" pitchFamily="34" charset="0"/>
              <a:ea typeface="Verdana" pitchFamily="34" charset="0"/>
              <a:cs typeface="Verdana" pitchFamily="34" charset="0"/>
            </a:endParaRPr>
          </a:p>
          <a:p>
            <a:pPr lvl="1">
              <a:lnSpc>
                <a:spcPts val="3000"/>
              </a:lnSpc>
            </a:pPr>
            <a:r>
              <a:rPr lang="en-US" sz="1600" spc="-50" dirty="0" smtClean="0">
                <a:latin typeface="Arial Black" pitchFamily="34" charset="0"/>
              </a:rPr>
              <a:t> </a:t>
            </a:r>
            <a:endParaRPr lang="en-US" sz="1600" spc="-50" dirty="0">
              <a:latin typeface="Arial Black" pitchFamily="34" charset="0"/>
            </a:endParaRPr>
          </a:p>
          <a:p>
            <a:pPr lvl="1" eaLnBrk="0" hangingPunct="0">
              <a:lnSpc>
                <a:spcPts val="3000"/>
              </a:lnSpc>
            </a:pPr>
            <a:r>
              <a:rPr lang="en-GB" sz="3000" i="1" dirty="0" smtClean="0">
                <a:solidFill>
                  <a:schemeClr val="bg1"/>
                </a:solidFill>
                <a:latin typeface="Georgia"/>
                <a:cs typeface="Georgia"/>
              </a:rPr>
              <a:t>Introducing WFP procurement </a:t>
            </a:r>
          </a:p>
          <a:p>
            <a:pPr lvl="1" eaLnBrk="0" hangingPunct="0">
              <a:lnSpc>
                <a:spcPts val="3000"/>
              </a:lnSpc>
            </a:pPr>
            <a:r>
              <a:rPr lang="en-GB" sz="2000" i="1" dirty="0" smtClean="0">
                <a:solidFill>
                  <a:schemeClr val="bg1"/>
                </a:solidFill>
                <a:latin typeface="Georgia"/>
                <a:cs typeface="Georgia"/>
              </a:rPr>
              <a:t>February 2016</a:t>
            </a:r>
            <a:endParaRPr lang="en-US" sz="2000" i="1" dirty="0">
              <a:solidFill>
                <a:schemeClr val="bg1"/>
              </a:solidFill>
              <a:latin typeface="Georgia"/>
              <a:cs typeface="Georgia"/>
            </a:endParaRPr>
          </a:p>
        </p:txBody>
      </p:sp>
      <p:pic>
        <p:nvPicPr>
          <p:cNvPr id="8" name="Picture 6" descr="WFPlogo-english-extended-blue.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347663" y="5534025"/>
            <a:ext cx="4359275" cy="1169988"/>
          </a:xfrm>
          <a:prstGeom prst="rect">
            <a:avLst/>
          </a:prstGeom>
          <a:noFill/>
          <a:ln w="9525">
            <a:noFill/>
            <a:miter lim="800000"/>
            <a:headEnd/>
            <a:tailEnd/>
          </a:ln>
        </p:spPr>
      </p:pic>
    </p:spTree>
    <p:extLst>
      <p:ext uri="{BB962C8B-B14F-4D97-AF65-F5344CB8AC3E}">
        <p14:creationId xmlns:p14="http://schemas.microsoft.com/office/powerpoint/2010/main" val="22828453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85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853155" y="1269765"/>
            <a:ext cx="2895472" cy="2813197"/>
          </a:xfrm>
          <a:prstGeom prst="round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descr="HAI_201001_WFP-Alejandro_Chicheri_02134.jpg"/>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Effect>
                      <a14:saturation sat="101000"/>
                    </a14:imgEffect>
                    <a14:imgEffect>
                      <a14:brightnessContrast bright="13000" contrast="3000"/>
                    </a14:imgEffect>
                  </a14:imgLayer>
                </a14:imgProps>
              </a:ext>
              <a:ext uri="{28A0092B-C50C-407E-A947-70E740481C1C}">
                <a14:useLocalDpi xmlns:a14="http://schemas.microsoft.com/office/drawing/2010/main"/>
              </a:ext>
            </a:extLst>
          </a:blip>
          <a:srcRect/>
          <a:stretch>
            <a:fillRect/>
          </a:stretch>
        </p:blipFill>
        <p:spPr>
          <a:xfrm>
            <a:off x="833029" y="4186416"/>
            <a:ext cx="2937540" cy="2249500"/>
          </a:xfrm>
          <a:prstGeom prst="roundRect">
            <a:avLst>
              <a:gd name="adj" fmla="val 8594"/>
            </a:avLst>
          </a:prstGeom>
          <a:solidFill>
            <a:srgbClr val="FFFFFF">
              <a:shade val="85000"/>
            </a:srgbClr>
          </a:solidFill>
          <a:ln>
            <a:noFill/>
          </a:ln>
          <a:effectLst/>
        </p:spPr>
      </p:pic>
      <p:sp>
        <p:nvSpPr>
          <p:cNvPr id="2" name="Rectangle 1"/>
          <p:cNvSpPr/>
          <p:nvPr/>
        </p:nvSpPr>
        <p:spPr>
          <a:xfrm>
            <a:off x="1015264" y="1593258"/>
            <a:ext cx="2618790" cy="2834622"/>
          </a:xfrm>
          <a:prstGeom prst="rect">
            <a:avLst/>
          </a:prstGeom>
          <a:noFill/>
        </p:spPr>
        <p:txBody>
          <a:bodyPr wrap="square">
            <a:spAutoFit/>
          </a:bodyPr>
          <a:lstStyle/>
          <a:p>
            <a:pPr>
              <a:lnSpc>
                <a:spcPct val="110000"/>
              </a:lnSpc>
            </a:pPr>
            <a:r>
              <a:rPr lang="en-GB" b="1" dirty="0">
                <a:solidFill>
                  <a:schemeClr val="tx1">
                    <a:lumMod val="75000"/>
                    <a:lumOff val="25000"/>
                  </a:schemeClr>
                </a:solidFill>
                <a:latin typeface="Arial" panose="020B0604020202020204" pitchFamily="34" charset="0"/>
                <a:ea typeface="Verdana" pitchFamily="34" charset="0"/>
                <a:cs typeface="Arial" panose="020B0604020202020204" pitchFamily="34" charset="0"/>
              </a:rPr>
              <a:t>The World Food Programme </a:t>
            </a:r>
            <a:r>
              <a:rPr lang="en-GB" b="1" dirty="0" smtClean="0">
                <a:solidFill>
                  <a:schemeClr val="tx1">
                    <a:lumMod val="75000"/>
                    <a:lumOff val="25000"/>
                  </a:schemeClr>
                </a:solidFill>
                <a:latin typeface="Arial" panose="020B0604020202020204" pitchFamily="34" charset="0"/>
                <a:ea typeface="Verdana" pitchFamily="34" charset="0"/>
                <a:cs typeface="Arial" panose="020B0604020202020204" pitchFamily="34" charset="0"/>
              </a:rPr>
              <a:t>provides food </a:t>
            </a:r>
            <a:r>
              <a:rPr lang="en-GB" b="1" dirty="0">
                <a:solidFill>
                  <a:schemeClr val="tx1">
                    <a:lumMod val="75000"/>
                    <a:lumOff val="25000"/>
                  </a:schemeClr>
                </a:solidFill>
                <a:latin typeface="Arial" panose="020B0604020202020204" pitchFamily="34" charset="0"/>
                <a:ea typeface="Verdana" pitchFamily="34" charset="0"/>
                <a:cs typeface="Arial" panose="020B0604020202020204" pitchFamily="34" charset="0"/>
              </a:rPr>
              <a:t>assistance to meet emergency needs and to support economic and social development</a:t>
            </a:r>
            <a:r>
              <a:rPr lang="en-GB" b="1" dirty="0" smtClean="0">
                <a:solidFill>
                  <a:schemeClr val="tx1">
                    <a:lumMod val="75000"/>
                    <a:lumOff val="25000"/>
                  </a:schemeClr>
                </a:solidFill>
                <a:latin typeface="Arial" panose="020B0604020202020204" pitchFamily="34" charset="0"/>
                <a:ea typeface="Verdana" pitchFamily="34" charset="0"/>
                <a:cs typeface="Arial" panose="020B0604020202020204" pitchFamily="34" charset="0"/>
              </a:rPr>
              <a:t>.</a:t>
            </a:r>
          </a:p>
          <a:p>
            <a:pPr>
              <a:lnSpc>
                <a:spcPct val="110000"/>
              </a:lnSpc>
            </a:pPr>
            <a:endParaRPr lang="it-IT" b="1" dirty="0">
              <a:solidFill>
                <a:schemeClr val="tx1">
                  <a:lumMod val="75000"/>
                  <a:lumOff val="25000"/>
                </a:schemeClr>
              </a:solidFill>
              <a:latin typeface="Arial" panose="020B0604020202020204" pitchFamily="34" charset="0"/>
              <a:ea typeface="Verdana" pitchFamily="34" charset="0"/>
              <a:cs typeface="Arial" panose="020B0604020202020204" pitchFamily="34" charset="0"/>
            </a:endParaRPr>
          </a:p>
          <a:p>
            <a:pPr>
              <a:lnSpc>
                <a:spcPct val="110000"/>
              </a:lnSpc>
            </a:pPr>
            <a:endParaRPr lang="en-GB" b="1" dirty="0">
              <a:solidFill>
                <a:schemeClr val="tx1">
                  <a:lumMod val="75000"/>
                  <a:lumOff val="25000"/>
                </a:schemeClr>
              </a:solidFill>
              <a:latin typeface="Arial" panose="020B0604020202020204" pitchFamily="34" charset="0"/>
              <a:ea typeface="Verdana" pitchFamily="34" charset="0"/>
              <a:cs typeface="Arial" panose="020B0604020202020204" pitchFamily="34" charset="0"/>
            </a:endParaRPr>
          </a:p>
        </p:txBody>
      </p:sp>
      <p:sp>
        <p:nvSpPr>
          <p:cNvPr id="3" name="Rectangle 2"/>
          <p:cNvSpPr/>
          <p:nvPr/>
        </p:nvSpPr>
        <p:spPr>
          <a:xfrm>
            <a:off x="3930862" y="4080653"/>
            <a:ext cx="4147367" cy="2525819"/>
          </a:xfrm>
          <a:prstGeom prst="rect">
            <a:avLst/>
          </a:prstGeom>
        </p:spPr>
        <p:txBody>
          <a:bodyPr wrap="square">
            <a:spAutoFit/>
          </a:bodyPr>
          <a:lstStyle/>
          <a:p>
            <a:pPr algn="ctr">
              <a:lnSpc>
                <a:spcPct val="110000"/>
              </a:lnSpc>
            </a:pPr>
            <a:r>
              <a:rPr lang="en-GB" sz="1600" b="1" dirty="0" smtClean="0">
                <a:solidFill>
                  <a:schemeClr val="tx1">
                    <a:lumMod val="75000"/>
                    <a:lumOff val="25000"/>
                  </a:schemeClr>
                </a:solidFill>
                <a:latin typeface="Arial" panose="020B0604020202020204" pitchFamily="34" charset="0"/>
                <a:ea typeface="Verdana" pitchFamily="34" charset="0"/>
                <a:cs typeface="Arial" panose="020B0604020202020204" pitchFamily="34" charset="0"/>
              </a:rPr>
              <a:t>.</a:t>
            </a:r>
            <a:endParaRPr lang="en-GB" sz="1600" b="1" dirty="0">
              <a:solidFill>
                <a:schemeClr val="tx1">
                  <a:lumMod val="75000"/>
                  <a:lumOff val="25000"/>
                </a:schemeClr>
              </a:solidFill>
              <a:latin typeface="Arial" panose="020B0604020202020204" pitchFamily="34" charset="0"/>
              <a:ea typeface="Verdana" pitchFamily="34" charset="0"/>
              <a:cs typeface="Arial" panose="020B0604020202020204" pitchFamily="34" charset="0"/>
            </a:endParaRPr>
          </a:p>
          <a:p>
            <a:pPr algn="ctr">
              <a:lnSpc>
                <a:spcPct val="110000"/>
              </a:lnSpc>
            </a:pPr>
            <a:r>
              <a:rPr lang="en-GB" sz="1600" b="1" dirty="0" smtClean="0">
                <a:solidFill>
                  <a:schemeClr val="tx1">
                    <a:lumMod val="75000"/>
                    <a:lumOff val="25000"/>
                  </a:schemeClr>
                </a:solidFill>
                <a:latin typeface="Arial" panose="020B0604020202020204" pitchFamily="34" charset="0"/>
                <a:ea typeface="Verdana" pitchFamily="34" charset="0"/>
                <a:cs typeface="Arial" panose="020B0604020202020204" pitchFamily="34" charset="0"/>
              </a:rPr>
              <a:t>WFP aims to bring food assistance to more than 90 million people in 75 countries</a:t>
            </a:r>
          </a:p>
          <a:p>
            <a:pPr algn="ctr">
              <a:lnSpc>
                <a:spcPct val="110000"/>
              </a:lnSpc>
            </a:pPr>
            <a:endParaRPr lang="en-GB" sz="1600" b="1" dirty="0">
              <a:solidFill>
                <a:schemeClr val="tx1">
                  <a:lumMod val="75000"/>
                  <a:lumOff val="25000"/>
                </a:schemeClr>
              </a:solidFill>
              <a:latin typeface="Arial" panose="020B0604020202020204" pitchFamily="34" charset="0"/>
              <a:ea typeface="Verdana" pitchFamily="34" charset="0"/>
              <a:cs typeface="Arial" panose="020B0604020202020204" pitchFamily="34" charset="0"/>
            </a:endParaRPr>
          </a:p>
          <a:p>
            <a:pPr algn="ctr">
              <a:lnSpc>
                <a:spcPct val="110000"/>
              </a:lnSpc>
            </a:pPr>
            <a:r>
              <a:rPr lang="en-GB" sz="1600" b="1" dirty="0">
                <a:solidFill>
                  <a:schemeClr val="tx1">
                    <a:lumMod val="75000"/>
                    <a:lumOff val="25000"/>
                  </a:schemeClr>
                </a:solidFill>
                <a:latin typeface="Arial" panose="020B0604020202020204" pitchFamily="34" charset="0"/>
                <a:ea typeface="Verdana" pitchFamily="34" charset="0"/>
                <a:cs typeface="Arial" panose="020B0604020202020204" pitchFamily="34" charset="0"/>
              </a:rPr>
              <a:t>In </a:t>
            </a:r>
            <a:r>
              <a:rPr lang="en-GB" sz="1600" b="1" dirty="0" smtClean="0">
                <a:solidFill>
                  <a:schemeClr val="tx1">
                    <a:lumMod val="75000"/>
                    <a:lumOff val="25000"/>
                  </a:schemeClr>
                </a:solidFill>
                <a:latin typeface="Arial" panose="020B0604020202020204" pitchFamily="34" charset="0"/>
                <a:ea typeface="Verdana" pitchFamily="34" charset="0"/>
                <a:cs typeface="Arial" panose="020B0604020202020204" pitchFamily="34" charset="0"/>
              </a:rPr>
              <a:t>2015, WFP procured over 2.5 billion of food, goods and services to support the distribution of approx. 4-5 million metric tons of food.</a:t>
            </a:r>
            <a:endParaRPr lang="en-US" sz="20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15" name="Double Brace 14"/>
          <p:cNvSpPr/>
          <p:nvPr/>
        </p:nvSpPr>
        <p:spPr>
          <a:xfrm>
            <a:off x="709893" y="1530267"/>
            <a:ext cx="3024030" cy="2267899"/>
          </a:xfrm>
          <a:prstGeom prst="bracePair">
            <a:avLst/>
          </a:prstGeom>
          <a:ln w="57150">
            <a:solidFill>
              <a:schemeClr val="bg1">
                <a:lumMod val="50000"/>
                <a:alpha val="43000"/>
              </a:schemeClr>
            </a:solidFill>
          </a:ln>
          <a:effectLst/>
        </p:spPr>
        <p:style>
          <a:lnRef idx="2">
            <a:schemeClr val="dk1"/>
          </a:lnRef>
          <a:fillRef idx="0">
            <a:schemeClr val="dk1"/>
          </a:fillRef>
          <a:effectRef idx="1">
            <a:schemeClr val="dk1"/>
          </a:effectRef>
          <a:fontRef idx="minor">
            <a:schemeClr val="tx1"/>
          </a:fontRef>
        </p:style>
        <p:txBody>
          <a:bodyPr rtlCol="0" anchor="ctr"/>
          <a:lstStyle/>
          <a:p>
            <a:pPr algn="ctr"/>
            <a:endParaRPr lang="en-GB" dirty="0"/>
          </a:p>
        </p:txBody>
      </p:sp>
      <p:sp>
        <p:nvSpPr>
          <p:cNvPr id="10" name="Title 1"/>
          <p:cNvSpPr>
            <a:spLocks noGrp="1"/>
          </p:cNvSpPr>
          <p:nvPr>
            <p:ph type="title"/>
          </p:nvPr>
        </p:nvSpPr>
        <p:spPr>
          <a:xfrm>
            <a:off x="-1" y="244850"/>
            <a:ext cx="8837847" cy="716746"/>
          </a:xfrm>
          <a:solidFill>
            <a:srgbClr val="0091FF"/>
          </a:solidFill>
        </p:spPr>
        <p:txBody>
          <a:bodyPr/>
          <a:lstStyle/>
          <a:p>
            <a:r>
              <a:rPr lang="en-GB" dirty="0" smtClean="0"/>
              <a:t>WFP Procurement</a:t>
            </a:r>
            <a:endParaRPr lang="en-GB" dirty="0"/>
          </a:p>
        </p:txBody>
      </p:sp>
      <p:pic>
        <p:nvPicPr>
          <p:cNvPr id="1026" name="Picture 2" descr="What Exactly is Terminal H and Why Is it So Crucial to WFP’s Ebola Response?"/>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952804" y="1146079"/>
            <a:ext cx="4554411" cy="303627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41333147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Curved Down Arrow 5"/>
          <p:cNvSpPr/>
          <p:nvPr/>
        </p:nvSpPr>
        <p:spPr>
          <a:xfrm rot="15784087">
            <a:off x="317921" y="2326336"/>
            <a:ext cx="3239686" cy="1811844"/>
          </a:xfrm>
          <a:prstGeom prst="curvedDownArrow">
            <a:avLst/>
          </a:prstGeom>
          <a:solidFill>
            <a:schemeClr val="bg1">
              <a:lumMod val="95000"/>
            </a:schemeClr>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4" name="Curved Up Arrow 3"/>
          <p:cNvSpPr/>
          <p:nvPr/>
        </p:nvSpPr>
        <p:spPr>
          <a:xfrm rot="16723706">
            <a:off x="5372229" y="2762974"/>
            <a:ext cx="4267036" cy="2029485"/>
          </a:xfrm>
          <a:prstGeom prst="curvedUpArrow">
            <a:avLst/>
          </a:prstGeom>
          <a:solidFill>
            <a:schemeClr val="bg1">
              <a:lumMod val="95000"/>
            </a:schemeClr>
          </a:solidFill>
          <a:ln>
            <a:noFill/>
          </a:ln>
          <a:effectLst>
            <a:outerShdw blurRad="508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4" name="TextBox 13"/>
          <p:cNvSpPr txBox="1"/>
          <p:nvPr/>
        </p:nvSpPr>
        <p:spPr>
          <a:xfrm>
            <a:off x="0" y="-10885"/>
            <a:ext cx="539750" cy="935999"/>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grpSp>
        <p:nvGrpSpPr>
          <p:cNvPr id="33" name="Group 32"/>
          <p:cNvGrpSpPr/>
          <p:nvPr/>
        </p:nvGrpSpPr>
        <p:grpSpPr>
          <a:xfrm>
            <a:off x="3104292" y="1053529"/>
            <a:ext cx="3364714" cy="1300492"/>
            <a:chOff x="3007211" y="1451040"/>
            <a:chExt cx="3482788" cy="1723669"/>
          </a:xfrm>
          <a:solidFill>
            <a:srgbClr val="0091FF"/>
          </a:solidFill>
          <a:effectLst/>
        </p:grpSpPr>
        <p:sp>
          <p:nvSpPr>
            <p:cNvPr id="11" name="Oval 10"/>
            <p:cNvSpPr/>
            <p:nvPr/>
          </p:nvSpPr>
          <p:spPr>
            <a:xfrm>
              <a:off x="3007211" y="1451040"/>
              <a:ext cx="3482788" cy="1723669"/>
            </a:xfrm>
            <a:prstGeom prst="flowChartAlternateProcess">
              <a:avLst/>
            </a:prstGeom>
            <a:grpFill/>
            <a:ln w="28575">
              <a:solidFill>
                <a:srgbClr val="FFFFFF"/>
              </a:solidFill>
            </a:ln>
          </p:spPr>
          <p:style>
            <a:lnRef idx="1">
              <a:schemeClr val="accent1"/>
            </a:lnRef>
            <a:fillRef idx="1001">
              <a:schemeClr val="dk2"/>
            </a:fillRef>
            <a:effectRef idx="2">
              <a:schemeClr val="accent1"/>
            </a:effectRef>
            <a:fontRef idx="minor">
              <a:schemeClr val="lt1"/>
            </a:fontRef>
          </p:style>
          <p:txBody>
            <a:bodyPr rtlCol="0" anchor="ctr"/>
            <a:lstStyle/>
            <a:p>
              <a:pPr algn="ctr"/>
              <a:endParaRPr lang="en-US" dirty="0">
                <a:solidFill>
                  <a:schemeClr val="bg1"/>
                </a:solidFill>
              </a:endParaRPr>
            </a:p>
          </p:txBody>
        </p:sp>
        <p:sp>
          <p:nvSpPr>
            <p:cNvPr id="20" name="Text Box 2"/>
            <p:cNvSpPr txBox="1">
              <a:spLocks noChangeArrowheads="1"/>
            </p:cNvSpPr>
            <p:nvPr/>
          </p:nvSpPr>
          <p:spPr bwMode="auto">
            <a:xfrm>
              <a:off x="3070412" y="1514430"/>
              <a:ext cx="3368307" cy="974369"/>
            </a:xfrm>
            <a:prstGeom prst="flowChartAlternateProcess">
              <a:avLst/>
            </a:prstGeom>
            <a:grpFill/>
            <a:ln w="76200">
              <a:noFill/>
              <a:miter lim="800000"/>
              <a:headEnd/>
              <a:tailEnd/>
            </a:ln>
          </p:spPr>
          <p:txBody>
            <a:bodyPr lIns="91432" tIns="45717" rIns="91432" bIns="45717"/>
            <a:lstStyle/>
            <a:p>
              <a:pPr algn="ctr" defTabSz="762000" eaLnBrk="0" hangingPunct="0">
                <a:spcBef>
                  <a:spcPct val="20000"/>
                </a:spcBef>
                <a:defRPr/>
              </a:pPr>
              <a:r>
                <a:rPr lang="en-GB" sz="2800" b="1" dirty="0" smtClean="0">
                  <a:solidFill>
                    <a:schemeClr val="bg1"/>
                  </a:solidFill>
                  <a:cs typeface="Verdana"/>
                </a:rPr>
                <a:t>TOTAL: </a:t>
              </a:r>
            </a:p>
            <a:p>
              <a:pPr algn="ctr" defTabSz="762000" eaLnBrk="0" hangingPunct="0">
                <a:spcBef>
                  <a:spcPct val="20000"/>
                </a:spcBef>
                <a:defRPr/>
              </a:pPr>
              <a:r>
                <a:rPr lang="en-GB" sz="2800" b="1" dirty="0" smtClean="0">
                  <a:solidFill>
                    <a:schemeClr val="bg1"/>
                  </a:solidFill>
                  <a:cs typeface="Verdana"/>
                </a:rPr>
                <a:t>USD 2.63 billion</a:t>
              </a:r>
              <a:endParaRPr lang="en-US" sz="2800" b="1" dirty="0">
                <a:solidFill>
                  <a:schemeClr val="bg1"/>
                </a:solidFill>
                <a:cs typeface="Verdana"/>
              </a:endParaRPr>
            </a:p>
          </p:txBody>
        </p:sp>
      </p:grpSp>
      <p:grpSp>
        <p:nvGrpSpPr>
          <p:cNvPr id="25" name="Group 24"/>
          <p:cNvGrpSpPr/>
          <p:nvPr/>
        </p:nvGrpSpPr>
        <p:grpSpPr>
          <a:xfrm>
            <a:off x="3189184" y="4918750"/>
            <a:ext cx="3240360" cy="1369773"/>
            <a:chOff x="544747" y="4205633"/>
            <a:chExt cx="3240360" cy="1723669"/>
          </a:xfrm>
          <a:solidFill>
            <a:srgbClr val="8DC63F"/>
          </a:solidFill>
        </p:grpSpPr>
        <p:sp>
          <p:nvSpPr>
            <p:cNvPr id="13" name="Oval 12"/>
            <p:cNvSpPr/>
            <p:nvPr/>
          </p:nvSpPr>
          <p:spPr>
            <a:xfrm>
              <a:off x="544747" y="4205633"/>
              <a:ext cx="3240360" cy="1723669"/>
            </a:xfrm>
            <a:prstGeom prst="flowChartAlternateProcess">
              <a:avLst/>
            </a:prstGeom>
            <a:grpFill/>
            <a:ln>
              <a:noFill/>
            </a:ln>
            <a:effectLst/>
          </p:spPr>
          <p:style>
            <a:lnRef idx="3">
              <a:schemeClr val="lt1"/>
            </a:lnRef>
            <a:fillRef idx="1003">
              <a:schemeClr val="dk2"/>
            </a:fillRef>
            <a:effectRef idx="1">
              <a:schemeClr val="accent1"/>
            </a:effectRef>
            <a:fontRef idx="minor">
              <a:schemeClr val="lt1"/>
            </a:fontRef>
          </p:style>
          <p:txBody>
            <a:bodyPr rtlCol="0" anchor="ctr"/>
            <a:lstStyle/>
            <a:p>
              <a:pPr algn="ctr"/>
              <a:endParaRPr lang="en-US" dirty="0"/>
            </a:p>
          </p:txBody>
        </p:sp>
        <p:sp>
          <p:nvSpPr>
            <p:cNvPr id="21" name="Text Box 2"/>
            <p:cNvSpPr txBox="1">
              <a:spLocks noChangeArrowheads="1"/>
            </p:cNvSpPr>
            <p:nvPr/>
          </p:nvSpPr>
          <p:spPr bwMode="auto">
            <a:xfrm>
              <a:off x="761471" y="4235172"/>
              <a:ext cx="2826546" cy="1648359"/>
            </a:xfrm>
            <a:prstGeom prst="flowChartAlternateProcess">
              <a:avLst/>
            </a:prstGeom>
            <a:grpFill/>
            <a:ln w="76200">
              <a:noFill/>
              <a:miter lim="800000"/>
              <a:headEnd/>
              <a:tailEnd/>
            </a:ln>
          </p:spPr>
          <p:txBody>
            <a:bodyPr lIns="91432" tIns="45717" rIns="91432" bIns="45717"/>
            <a:lstStyle/>
            <a:p>
              <a:pPr algn="ctr" defTabSz="762000" eaLnBrk="0" hangingPunct="0"/>
              <a:r>
                <a:rPr lang="en-US" sz="2800" b="1" dirty="0" smtClean="0">
                  <a:solidFill>
                    <a:schemeClr val="bg1"/>
                  </a:solidFill>
                  <a:cs typeface="Verdana"/>
                </a:rPr>
                <a:t>Food</a:t>
              </a:r>
              <a:endParaRPr lang="en-US" sz="2800" b="1" dirty="0">
                <a:solidFill>
                  <a:schemeClr val="bg1"/>
                </a:solidFill>
                <a:cs typeface="Verdana"/>
              </a:endParaRPr>
            </a:p>
            <a:p>
              <a:pPr algn="ctr" defTabSz="762000" eaLnBrk="0" hangingPunct="0"/>
              <a:r>
                <a:rPr lang="en-US" sz="2800" b="1" dirty="0" smtClean="0">
                  <a:solidFill>
                    <a:schemeClr val="bg1"/>
                  </a:solidFill>
                  <a:cs typeface="Verdana"/>
                </a:rPr>
                <a:t>USD 1.07 billion</a:t>
              </a:r>
            </a:p>
          </p:txBody>
        </p:sp>
      </p:grpSp>
      <p:grpSp>
        <p:nvGrpSpPr>
          <p:cNvPr id="34" name="Group 33"/>
          <p:cNvGrpSpPr/>
          <p:nvPr/>
        </p:nvGrpSpPr>
        <p:grpSpPr>
          <a:xfrm>
            <a:off x="3115124" y="2254714"/>
            <a:ext cx="3304340" cy="1466131"/>
            <a:chOff x="5393976" y="3884449"/>
            <a:chExt cx="3292824" cy="2038068"/>
          </a:xfrm>
          <a:effectLst/>
        </p:grpSpPr>
        <p:sp>
          <p:nvSpPr>
            <p:cNvPr id="12" name="Oval 11"/>
            <p:cNvSpPr/>
            <p:nvPr/>
          </p:nvSpPr>
          <p:spPr>
            <a:xfrm>
              <a:off x="5446440" y="4198848"/>
              <a:ext cx="3240360" cy="1723669"/>
            </a:xfrm>
            <a:prstGeom prst="flowChartAlternateProcess">
              <a:avLst/>
            </a:prstGeom>
            <a:solidFill>
              <a:srgbClr val="00A79E"/>
            </a:solidFill>
            <a:ln>
              <a:noFill/>
            </a:ln>
            <a:effectLst/>
          </p:spPr>
          <p:style>
            <a:lnRef idx="3">
              <a:schemeClr val="lt1"/>
            </a:lnRef>
            <a:fillRef idx="1003">
              <a:schemeClr val="dk2"/>
            </a:fillRef>
            <a:effectRef idx="1">
              <a:schemeClr val="accent1"/>
            </a:effectRef>
            <a:fontRef idx="minor">
              <a:schemeClr val="lt1"/>
            </a:fontRef>
          </p:style>
          <p:txBody>
            <a:bodyPr rtlCol="0" anchor="ctr"/>
            <a:lstStyle/>
            <a:p>
              <a:pPr algn="ctr"/>
              <a:endParaRPr lang="en-US" dirty="0">
                <a:solidFill>
                  <a:schemeClr val="bg1"/>
                </a:solidFill>
              </a:endParaRPr>
            </a:p>
          </p:txBody>
        </p:sp>
        <p:sp>
          <p:nvSpPr>
            <p:cNvPr id="22" name="Text Box 2"/>
            <p:cNvSpPr txBox="1">
              <a:spLocks noChangeArrowheads="1"/>
            </p:cNvSpPr>
            <p:nvPr/>
          </p:nvSpPr>
          <p:spPr bwMode="auto">
            <a:xfrm>
              <a:off x="5393976" y="3884449"/>
              <a:ext cx="3292824" cy="720080"/>
            </a:xfrm>
            <a:prstGeom prst="flowChartAlternateProcess">
              <a:avLst/>
            </a:prstGeom>
            <a:noFill/>
            <a:ln w="76200">
              <a:noFill/>
              <a:miter lim="800000"/>
              <a:headEnd/>
              <a:tailEnd/>
            </a:ln>
          </p:spPr>
          <p:txBody>
            <a:bodyPr lIns="91432" tIns="45717" rIns="91432" bIns="45717"/>
            <a:lstStyle/>
            <a:p>
              <a:pPr algn="ctr" defTabSz="762000" eaLnBrk="0" hangingPunct="0"/>
              <a:endParaRPr lang="en-US" sz="2000" b="1" dirty="0" smtClean="0">
                <a:solidFill>
                  <a:schemeClr val="bg1"/>
                </a:solidFill>
                <a:latin typeface="Verdana"/>
                <a:cs typeface="Verdana"/>
              </a:endParaRPr>
            </a:p>
            <a:p>
              <a:pPr algn="ctr" defTabSz="762000" eaLnBrk="0" hangingPunct="0"/>
              <a:r>
                <a:rPr lang="en-US" sz="2800" b="1" dirty="0">
                  <a:solidFill>
                    <a:schemeClr val="bg1"/>
                  </a:solidFill>
                  <a:cs typeface="Verdana"/>
                </a:rPr>
                <a:t>Goods and </a:t>
              </a:r>
              <a:r>
                <a:rPr lang="en-US" sz="2800" b="1" dirty="0" smtClean="0">
                  <a:solidFill>
                    <a:schemeClr val="bg1"/>
                  </a:solidFill>
                  <a:cs typeface="Verdana"/>
                </a:rPr>
                <a:t>Services</a:t>
              </a:r>
              <a:endParaRPr lang="en-US" sz="2800" b="1" dirty="0">
                <a:solidFill>
                  <a:schemeClr val="bg1"/>
                </a:solidFill>
                <a:cs typeface="Verdana"/>
              </a:endParaRPr>
            </a:p>
            <a:p>
              <a:pPr algn="ctr" defTabSz="762000" eaLnBrk="0" hangingPunct="0"/>
              <a:r>
                <a:rPr lang="en-US" sz="2800" b="1" dirty="0" smtClean="0">
                  <a:solidFill>
                    <a:schemeClr val="bg1"/>
                  </a:solidFill>
                  <a:cs typeface="Verdana"/>
                </a:rPr>
                <a:t>USD 587 million</a:t>
              </a:r>
            </a:p>
            <a:p>
              <a:pPr algn="ctr" defTabSz="762000" eaLnBrk="0" hangingPunct="0"/>
              <a:r>
                <a:rPr lang="en-US" sz="2000" b="1" dirty="0" smtClean="0">
                  <a:solidFill>
                    <a:schemeClr val="bg1"/>
                  </a:solidFill>
                  <a:latin typeface="Verdana"/>
                  <a:cs typeface="Verdana"/>
                </a:rPr>
                <a:t> </a:t>
              </a:r>
              <a:endParaRPr lang="en-US" sz="2000" b="1" dirty="0">
                <a:solidFill>
                  <a:schemeClr val="bg1"/>
                </a:solidFill>
                <a:latin typeface="Verdana"/>
                <a:cs typeface="Verdana"/>
              </a:endParaRPr>
            </a:p>
            <a:p>
              <a:pPr algn="ctr" defTabSz="762000" eaLnBrk="0" hangingPunct="0">
                <a:spcBef>
                  <a:spcPct val="20000"/>
                </a:spcBef>
              </a:pPr>
              <a:endParaRPr lang="en-US" sz="2400" b="1" dirty="0">
                <a:solidFill>
                  <a:schemeClr val="bg1"/>
                </a:solidFill>
                <a:latin typeface="Verdana"/>
                <a:cs typeface="Verdana"/>
              </a:endParaRPr>
            </a:p>
          </p:txBody>
        </p:sp>
      </p:grpSp>
      <p:sp>
        <p:nvSpPr>
          <p:cNvPr id="23" name="Slide Number Placeholder 1"/>
          <p:cNvSpPr txBox="1">
            <a:spLocks/>
          </p:cNvSpPr>
          <p:nvPr/>
        </p:nvSpPr>
        <p:spPr>
          <a:xfrm>
            <a:off x="6704246" y="5667892"/>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dirty="0"/>
          </a:p>
        </p:txBody>
      </p:sp>
      <p:sp>
        <p:nvSpPr>
          <p:cNvPr id="18" name="Oval 12"/>
          <p:cNvSpPr/>
          <p:nvPr/>
        </p:nvSpPr>
        <p:spPr>
          <a:xfrm>
            <a:off x="3199001" y="3730056"/>
            <a:ext cx="3240360" cy="1112940"/>
          </a:xfrm>
          <a:prstGeom prst="flowChartAlternateProcess">
            <a:avLst/>
          </a:prstGeom>
          <a:solidFill>
            <a:srgbClr val="00B050"/>
          </a:solidFill>
          <a:ln>
            <a:noFill/>
          </a:ln>
          <a:effectLst/>
        </p:spPr>
        <p:style>
          <a:lnRef idx="3">
            <a:schemeClr val="lt1"/>
          </a:lnRef>
          <a:fillRef idx="1003">
            <a:schemeClr val="dk2"/>
          </a:fillRef>
          <a:effectRef idx="1">
            <a:schemeClr val="accent1"/>
          </a:effectRef>
          <a:fontRef idx="minor">
            <a:schemeClr val="lt1"/>
          </a:fontRef>
        </p:style>
        <p:txBody>
          <a:bodyPr rtlCol="0" anchor="ctr"/>
          <a:lstStyle/>
          <a:p>
            <a:pPr algn="ctr"/>
            <a:endParaRPr lang="en-US" dirty="0"/>
          </a:p>
        </p:txBody>
      </p:sp>
      <p:sp>
        <p:nvSpPr>
          <p:cNvPr id="2" name="TextBox 1"/>
          <p:cNvSpPr txBox="1"/>
          <p:nvPr/>
        </p:nvSpPr>
        <p:spPr>
          <a:xfrm>
            <a:off x="3556515" y="3776819"/>
            <a:ext cx="2673248" cy="954107"/>
          </a:xfrm>
          <a:prstGeom prst="rect">
            <a:avLst/>
          </a:prstGeom>
          <a:noFill/>
        </p:spPr>
        <p:txBody>
          <a:bodyPr wrap="square" rtlCol="0">
            <a:spAutoFit/>
          </a:bodyPr>
          <a:lstStyle/>
          <a:p>
            <a:pPr algn="ctr"/>
            <a:r>
              <a:rPr lang="en-GB" sz="2800" b="1" dirty="0" smtClean="0">
                <a:solidFill>
                  <a:schemeClr val="bg1"/>
                </a:solidFill>
                <a:cs typeface="Verdana"/>
              </a:rPr>
              <a:t>Logistics</a:t>
            </a:r>
            <a:endParaRPr lang="en-GB" sz="2000" b="1" dirty="0">
              <a:solidFill>
                <a:schemeClr val="bg1"/>
              </a:solidFill>
              <a:cs typeface="Verdana"/>
            </a:endParaRPr>
          </a:p>
          <a:p>
            <a:pPr algn="ctr"/>
            <a:r>
              <a:rPr lang="en-GB" sz="2800" b="1" dirty="0">
                <a:solidFill>
                  <a:schemeClr val="bg1"/>
                </a:solidFill>
                <a:cs typeface="Verdana"/>
              </a:rPr>
              <a:t>USD </a:t>
            </a:r>
            <a:r>
              <a:rPr lang="en-GB" sz="2800" b="1" dirty="0" smtClean="0">
                <a:solidFill>
                  <a:schemeClr val="bg1"/>
                </a:solidFill>
                <a:cs typeface="Verdana"/>
              </a:rPr>
              <a:t>974 </a:t>
            </a:r>
            <a:r>
              <a:rPr lang="en-GB" sz="2800" b="1" dirty="0">
                <a:solidFill>
                  <a:schemeClr val="bg1"/>
                </a:solidFill>
                <a:cs typeface="Verdana"/>
              </a:rPr>
              <a:t>million</a:t>
            </a:r>
          </a:p>
        </p:txBody>
      </p:sp>
      <p:sp>
        <p:nvSpPr>
          <p:cNvPr id="24" name="Title 1"/>
          <p:cNvSpPr>
            <a:spLocks noGrp="1"/>
          </p:cNvSpPr>
          <p:nvPr>
            <p:ph type="title"/>
          </p:nvPr>
        </p:nvSpPr>
        <p:spPr>
          <a:xfrm>
            <a:off x="-1" y="244850"/>
            <a:ext cx="8837847" cy="716746"/>
          </a:xfrm>
        </p:spPr>
        <p:txBody>
          <a:bodyPr/>
          <a:lstStyle/>
          <a:p>
            <a:r>
              <a:rPr lang="en-GB" dirty="0" smtClean="0"/>
              <a:t>WFP Procurement in 2015 </a:t>
            </a:r>
            <a:endParaRPr lang="en-GB" dirty="0"/>
          </a:p>
        </p:txBody>
      </p:sp>
    </p:spTree>
    <p:extLst>
      <p:ext uri="{BB962C8B-B14F-4D97-AF65-F5344CB8AC3E}">
        <p14:creationId xmlns:p14="http://schemas.microsoft.com/office/powerpoint/2010/main" val="33404411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IMG_20141202_183657.jp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510693" y="3339974"/>
            <a:ext cx="3867704" cy="2900778"/>
          </a:xfrm>
          <a:prstGeom prst="rect">
            <a:avLst/>
          </a:prstGeom>
        </p:spPr>
      </p:pic>
      <p:sp>
        <p:nvSpPr>
          <p:cNvPr id="2" name="Title 1"/>
          <p:cNvSpPr>
            <a:spLocks noGrp="1"/>
          </p:cNvSpPr>
          <p:nvPr>
            <p:ph type="title"/>
          </p:nvPr>
        </p:nvSpPr>
        <p:spPr>
          <a:xfrm>
            <a:off x="-1" y="244850"/>
            <a:ext cx="8563429" cy="925114"/>
          </a:xfrm>
        </p:spPr>
        <p:txBody>
          <a:bodyPr/>
          <a:lstStyle/>
          <a:p>
            <a:pPr algn="ctr"/>
            <a:r>
              <a:rPr lang="en-GB" dirty="0" smtClean="0"/>
              <a:t>Goods &amp; Services (G&amp;S) Procurement</a:t>
            </a:r>
            <a:endParaRPr lang="en-GB" dirty="0"/>
          </a:p>
        </p:txBody>
      </p:sp>
      <p:pic>
        <p:nvPicPr>
          <p:cNvPr id="6" name="Picture 5" descr="NET_20141104_WFP-Uli_Schmid_0335.JP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50278" y="1491192"/>
            <a:ext cx="3145599" cy="2359199"/>
          </a:xfrm>
          <a:prstGeom prst="rect">
            <a:avLst/>
          </a:prstGeom>
        </p:spPr>
      </p:pic>
      <p:pic>
        <p:nvPicPr>
          <p:cNvPr id="9" name="Picture 8" descr="LIR_20141015_WFP-Victoria_Cavanagh_0015.jpg"/>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270078" y="1491192"/>
            <a:ext cx="3293350" cy="2359199"/>
          </a:xfrm>
          <a:prstGeom prst="rect">
            <a:avLst/>
          </a:prstGeom>
        </p:spPr>
      </p:pic>
    </p:spTree>
    <p:extLst>
      <p:ext uri="{BB962C8B-B14F-4D97-AF65-F5344CB8AC3E}">
        <p14:creationId xmlns:p14="http://schemas.microsoft.com/office/powerpoint/2010/main" val="15143851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G&amp;S Procurement</a:t>
            </a:r>
            <a:endParaRPr lang="en-GB" dirty="0"/>
          </a:p>
        </p:txBody>
      </p:sp>
      <p:sp>
        <p:nvSpPr>
          <p:cNvPr id="4" name="TextBox 3"/>
          <p:cNvSpPr txBox="1"/>
          <p:nvPr/>
        </p:nvSpPr>
        <p:spPr>
          <a:xfrm>
            <a:off x="673100" y="1282700"/>
            <a:ext cx="7611842" cy="5016757"/>
          </a:xfrm>
          <a:prstGeom prst="rect">
            <a:avLst/>
          </a:prstGeom>
          <a:noFill/>
        </p:spPr>
        <p:txBody>
          <a:bodyPr wrap="square" rtlCol="0">
            <a:spAutoFit/>
          </a:bodyPr>
          <a:lstStyle/>
          <a:p>
            <a:r>
              <a:rPr lang="en-GB" sz="2400" dirty="0" smtClean="0"/>
              <a:t>Contracts with commercial providers are managed by WFP’s Goods &amp; Services Procurement Branch*.</a:t>
            </a:r>
          </a:p>
          <a:p>
            <a:pPr marL="742950" lvl="1" indent="-285750">
              <a:buFont typeface="Wingdings" panose="05000000000000000000" pitchFamily="2" charset="2"/>
              <a:buChar char="§"/>
            </a:pPr>
            <a:r>
              <a:rPr lang="en-GB" sz="2400" dirty="0" smtClean="0"/>
              <a:t>Headquarters at Rome, Italy</a:t>
            </a:r>
          </a:p>
          <a:p>
            <a:pPr marL="742950" lvl="1" indent="-285750">
              <a:buFont typeface="Wingdings" panose="05000000000000000000" pitchFamily="2" charset="2"/>
              <a:buChar char="§"/>
            </a:pPr>
            <a:r>
              <a:rPr lang="en-GB" sz="2400" dirty="0" smtClean="0"/>
              <a:t>Regional Bureaux at 5 locations worldwide</a:t>
            </a:r>
          </a:p>
          <a:p>
            <a:pPr marL="742950" lvl="1" indent="-285750">
              <a:buFont typeface="Wingdings" panose="05000000000000000000" pitchFamily="2" charset="2"/>
              <a:buChar char="§"/>
            </a:pPr>
            <a:r>
              <a:rPr lang="en-GB" sz="2400" dirty="0" smtClean="0"/>
              <a:t>Field Offices in 80 countries worldwide</a:t>
            </a:r>
          </a:p>
          <a:p>
            <a:endParaRPr lang="en-GB" sz="1200" dirty="0"/>
          </a:p>
          <a:p>
            <a:r>
              <a:rPr lang="en-GB" sz="2400" dirty="0" smtClean="0"/>
              <a:t>G&amp;S Procurement has always been a core functional area </a:t>
            </a:r>
            <a:r>
              <a:rPr lang="en-GB" sz="2400" dirty="0" smtClean="0"/>
              <a:t>within WFP. </a:t>
            </a:r>
            <a:r>
              <a:rPr lang="en-GB" sz="2400" dirty="0" smtClean="0"/>
              <a:t>Since 2004 the volume of G&amp;S procurement by value has grown by 200%</a:t>
            </a:r>
          </a:p>
          <a:p>
            <a:endParaRPr lang="en-GB" sz="1200" dirty="0"/>
          </a:p>
          <a:p>
            <a:r>
              <a:rPr lang="en-GB" sz="2400" dirty="0" smtClean="0"/>
              <a:t>The G&amp;S Procurement branch procures on behalf of WFP, however, some linked structures like UNHRD also procure on behalf of the wider UN and governmental/non-governmental agencies.</a:t>
            </a:r>
          </a:p>
        </p:txBody>
      </p:sp>
      <p:sp>
        <p:nvSpPr>
          <p:cNvPr id="3" name="Rectangle 2"/>
          <p:cNvSpPr/>
          <p:nvPr/>
        </p:nvSpPr>
        <p:spPr>
          <a:xfrm>
            <a:off x="673100" y="6204683"/>
            <a:ext cx="7776028" cy="523220"/>
          </a:xfrm>
          <a:prstGeom prst="rect">
            <a:avLst/>
          </a:prstGeom>
        </p:spPr>
        <p:txBody>
          <a:bodyPr wrap="square">
            <a:spAutoFit/>
          </a:bodyPr>
          <a:lstStyle/>
          <a:p>
            <a:r>
              <a:rPr lang="en-GB" sz="1400" dirty="0" smtClean="0"/>
              <a:t>*with the exception of warehouse leasing, fleet management, shipping &amp; contracting of air assets  covered by WFP logistics</a:t>
            </a:r>
            <a:endParaRPr lang="en-GB" sz="1400" dirty="0"/>
          </a:p>
        </p:txBody>
      </p:sp>
    </p:spTree>
    <p:extLst>
      <p:ext uri="{BB962C8B-B14F-4D97-AF65-F5344CB8AC3E}">
        <p14:creationId xmlns:p14="http://schemas.microsoft.com/office/powerpoint/2010/main" val="20682543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a:t>G&amp;S Procurement </a:t>
            </a:r>
            <a:r>
              <a:rPr lang="en-GB" dirty="0" smtClean="0"/>
              <a:t>– Historic Trend </a:t>
            </a:r>
            <a:endParaRPr lang="en-GB" dirty="0"/>
          </a:p>
        </p:txBody>
      </p:sp>
      <p:sp>
        <p:nvSpPr>
          <p:cNvPr id="4" name="TextBox 3"/>
          <p:cNvSpPr txBox="1"/>
          <p:nvPr/>
        </p:nvSpPr>
        <p:spPr>
          <a:xfrm>
            <a:off x="723900" y="1282700"/>
            <a:ext cx="7776028" cy="523220"/>
          </a:xfrm>
          <a:prstGeom prst="rect">
            <a:avLst/>
          </a:prstGeom>
          <a:noFill/>
        </p:spPr>
        <p:txBody>
          <a:bodyPr wrap="square" rtlCol="0">
            <a:spAutoFit/>
          </a:bodyPr>
          <a:lstStyle/>
          <a:p>
            <a:r>
              <a:rPr lang="en-GB" sz="2400" dirty="0" smtClean="0"/>
              <a:t>In 2015 WFP Procurement purchased </a:t>
            </a:r>
            <a:r>
              <a:rPr lang="en-GB" sz="2800" b="1" dirty="0" smtClean="0">
                <a:effectLst>
                  <a:outerShdw blurRad="38100" dist="38100" dir="2700000" algn="tl">
                    <a:srgbClr val="000000">
                      <a:alpha val="43137"/>
                    </a:srgbClr>
                  </a:outerShdw>
                </a:effectLst>
              </a:rPr>
              <a:t>$587m </a:t>
            </a:r>
            <a:r>
              <a:rPr lang="en-GB" sz="2400" dirty="0"/>
              <a:t>of </a:t>
            </a:r>
            <a:r>
              <a:rPr lang="en-GB" sz="2400" dirty="0" smtClean="0"/>
              <a:t>G&amp;S.  </a:t>
            </a:r>
          </a:p>
        </p:txBody>
      </p:sp>
      <p:pic>
        <p:nvPicPr>
          <p:cNvPr id="7" name="Picture 6"/>
          <p:cNvPicPr>
            <a:picLocks noChangeAspect="1"/>
          </p:cNvPicPr>
          <p:nvPr/>
        </p:nvPicPr>
        <p:blipFill>
          <a:blip r:embed="rId2"/>
          <a:stretch>
            <a:fillRect/>
          </a:stretch>
        </p:blipFill>
        <p:spPr>
          <a:xfrm>
            <a:off x="1299172" y="1935647"/>
            <a:ext cx="6724761" cy="4090986"/>
          </a:xfrm>
          <a:prstGeom prst="rect">
            <a:avLst/>
          </a:prstGeom>
        </p:spPr>
      </p:pic>
      <p:sp>
        <p:nvSpPr>
          <p:cNvPr id="3" name="TextBox 2"/>
          <p:cNvSpPr txBox="1"/>
          <p:nvPr/>
        </p:nvSpPr>
        <p:spPr>
          <a:xfrm>
            <a:off x="4557905" y="5872744"/>
            <a:ext cx="771520" cy="307777"/>
          </a:xfrm>
          <a:prstGeom prst="rect">
            <a:avLst/>
          </a:prstGeom>
          <a:noFill/>
        </p:spPr>
        <p:txBody>
          <a:bodyPr wrap="square" rtlCol="0">
            <a:spAutoFit/>
          </a:bodyPr>
          <a:lstStyle/>
          <a:p>
            <a:r>
              <a:rPr lang="en-US" sz="1400" dirty="0" smtClean="0"/>
              <a:t>Year</a:t>
            </a:r>
            <a:endParaRPr lang="en-US" sz="1400" dirty="0"/>
          </a:p>
        </p:txBody>
      </p:sp>
      <p:sp>
        <p:nvSpPr>
          <p:cNvPr id="6" name="TextBox 5"/>
          <p:cNvSpPr txBox="1"/>
          <p:nvPr/>
        </p:nvSpPr>
        <p:spPr>
          <a:xfrm>
            <a:off x="723900" y="3437443"/>
            <a:ext cx="771520" cy="523220"/>
          </a:xfrm>
          <a:prstGeom prst="rect">
            <a:avLst/>
          </a:prstGeom>
          <a:noFill/>
        </p:spPr>
        <p:txBody>
          <a:bodyPr wrap="square" rtlCol="0">
            <a:spAutoFit/>
          </a:bodyPr>
          <a:lstStyle/>
          <a:p>
            <a:pPr algn="ctr"/>
            <a:r>
              <a:rPr lang="en-US" sz="1400" dirty="0" smtClean="0"/>
              <a:t>Value</a:t>
            </a:r>
          </a:p>
          <a:p>
            <a:pPr algn="ctr"/>
            <a:r>
              <a:rPr lang="en-US" sz="1400" dirty="0" smtClean="0"/>
              <a:t>$m</a:t>
            </a:r>
            <a:endParaRPr lang="en-US" sz="1400" dirty="0"/>
          </a:p>
        </p:txBody>
      </p:sp>
    </p:spTree>
    <p:extLst>
      <p:ext uri="{BB962C8B-B14F-4D97-AF65-F5344CB8AC3E}">
        <p14:creationId xmlns:p14="http://schemas.microsoft.com/office/powerpoint/2010/main" val="15895267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a:t>G&amp;S </a:t>
            </a:r>
            <a:r>
              <a:rPr lang="en-GB" dirty="0" smtClean="0"/>
              <a:t>Procurement – Key Role</a:t>
            </a:r>
            <a:endParaRPr lang="en-GB" dirty="0"/>
          </a:p>
        </p:txBody>
      </p:sp>
      <p:sp>
        <p:nvSpPr>
          <p:cNvPr id="4" name="TextBox 3"/>
          <p:cNvSpPr txBox="1"/>
          <p:nvPr/>
        </p:nvSpPr>
        <p:spPr>
          <a:xfrm>
            <a:off x="723900" y="1282700"/>
            <a:ext cx="7776028" cy="5278369"/>
          </a:xfrm>
          <a:prstGeom prst="rect">
            <a:avLst/>
          </a:prstGeom>
          <a:noFill/>
        </p:spPr>
        <p:txBody>
          <a:bodyPr wrap="square" rtlCol="0">
            <a:spAutoFit/>
          </a:bodyPr>
          <a:lstStyle/>
          <a:p>
            <a:pPr marL="342900" indent="-342900">
              <a:spcAft>
                <a:spcPts val="600"/>
              </a:spcAft>
              <a:buFont typeface="Wingdings" panose="05000000000000000000" pitchFamily="2" charset="2"/>
              <a:buChar char="§"/>
            </a:pPr>
            <a:r>
              <a:rPr lang="en-GB" sz="2400" dirty="0" smtClean="0"/>
              <a:t>Four </a:t>
            </a:r>
            <a:r>
              <a:rPr lang="en-GB" sz="2400" dirty="0"/>
              <a:t>P</a:t>
            </a:r>
            <a:r>
              <a:rPr lang="en-GB" sz="2400" dirty="0" smtClean="0"/>
              <a:t>rincipal Functions</a:t>
            </a:r>
          </a:p>
          <a:p>
            <a:pPr marL="533400" indent="-342900">
              <a:lnSpc>
                <a:spcPct val="150000"/>
              </a:lnSpc>
              <a:buFont typeface="Wingdings" panose="05000000000000000000" pitchFamily="2" charset="2"/>
              <a:buChar char="Ø"/>
            </a:pPr>
            <a:r>
              <a:rPr lang="en-GB" sz="2000" dirty="0" smtClean="0"/>
              <a:t>Oversee &amp; manage large </a:t>
            </a:r>
            <a:r>
              <a:rPr lang="en-GB" sz="2000" dirty="0"/>
              <a:t>value </a:t>
            </a:r>
            <a:r>
              <a:rPr lang="en-GB" sz="2000" dirty="0" smtClean="0"/>
              <a:t>G&amp;S field procurement </a:t>
            </a:r>
          </a:p>
          <a:p>
            <a:pPr marL="533400" indent="-342900">
              <a:lnSpc>
                <a:spcPct val="150000"/>
              </a:lnSpc>
              <a:buFont typeface="Wingdings" panose="05000000000000000000" pitchFamily="2" charset="2"/>
              <a:buChar char="Ø"/>
            </a:pPr>
            <a:r>
              <a:rPr lang="en-GB" sz="2000" dirty="0" smtClean="0"/>
              <a:t>Undertake </a:t>
            </a:r>
            <a:r>
              <a:rPr lang="en-GB" sz="2000" dirty="0"/>
              <a:t>a</a:t>
            </a:r>
            <a:r>
              <a:rPr lang="en-GB" sz="2000" dirty="0" smtClean="0"/>
              <a:t>ll G&amp;S procurement </a:t>
            </a:r>
            <a:r>
              <a:rPr lang="en-GB" sz="2000" dirty="0"/>
              <a:t>at WFP </a:t>
            </a:r>
            <a:r>
              <a:rPr lang="en-GB" sz="2000" dirty="0" smtClean="0"/>
              <a:t>headquarters.</a:t>
            </a:r>
          </a:p>
          <a:p>
            <a:pPr marL="533400" indent="-342900">
              <a:lnSpc>
                <a:spcPct val="150000"/>
              </a:lnSpc>
              <a:buFont typeface="Wingdings" panose="05000000000000000000" pitchFamily="2" charset="2"/>
              <a:buChar char="Ø"/>
            </a:pPr>
            <a:r>
              <a:rPr lang="en-GB" sz="2000" dirty="0" smtClean="0"/>
              <a:t>Manage </a:t>
            </a:r>
            <a:r>
              <a:rPr lang="en-GB" sz="2000" dirty="0"/>
              <a:t>all policy guidance and support to WFP offices </a:t>
            </a:r>
            <a:r>
              <a:rPr lang="en-GB" sz="2000" dirty="0" smtClean="0"/>
              <a:t>worldwide;</a:t>
            </a:r>
          </a:p>
          <a:p>
            <a:pPr marL="533400" indent="-342900">
              <a:lnSpc>
                <a:spcPct val="150000"/>
              </a:lnSpc>
              <a:spcAft>
                <a:spcPts val="1200"/>
              </a:spcAft>
              <a:buFont typeface="Wingdings" panose="05000000000000000000" pitchFamily="2" charset="2"/>
              <a:buChar char="Ø"/>
            </a:pPr>
            <a:r>
              <a:rPr lang="en-GB" sz="2000" dirty="0" smtClean="0"/>
              <a:t>Engage with </a:t>
            </a:r>
            <a:r>
              <a:rPr lang="en-GB" sz="2000" dirty="0"/>
              <a:t>external </a:t>
            </a:r>
            <a:r>
              <a:rPr lang="en-GB" sz="2000" dirty="0" smtClean="0"/>
              <a:t>clients, when </a:t>
            </a:r>
            <a:r>
              <a:rPr lang="en-GB" sz="2000" dirty="0"/>
              <a:t>WFP </a:t>
            </a:r>
            <a:r>
              <a:rPr lang="en-GB" sz="2000" dirty="0" smtClean="0"/>
              <a:t>commits to procure on </a:t>
            </a:r>
            <a:r>
              <a:rPr lang="en-GB" sz="2000" dirty="0"/>
              <a:t>behalf of other UN </a:t>
            </a:r>
            <a:r>
              <a:rPr lang="en-GB" sz="2000" dirty="0" smtClean="0"/>
              <a:t>Agencies/other actors.</a:t>
            </a:r>
          </a:p>
          <a:p>
            <a:pPr marL="355600" indent="-342900">
              <a:spcAft>
                <a:spcPts val="600"/>
              </a:spcAft>
              <a:buFont typeface="Wingdings" panose="05000000000000000000" pitchFamily="2" charset="2"/>
              <a:buChar char="§"/>
            </a:pPr>
            <a:r>
              <a:rPr lang="en-GB" sz="2300" dirty="0" smtClean="0"/>
              <a:t>Ensure </a:t>
            </a:r>
            <a:r>
              <a:rPr lang="en-GB" sz="2300" dirty="0"/>
              <a:t>all G&amp;S </a:t>
            </a:r>
            <a:r>
              <a:rPr lang="en-GB" sz="2300" dirty="0" smtClean="0"/>
              <a:t>procurement is </a:t>
            </a:r>
            <a:r>
              <a:rPr lang="en-GB" sz="2300" dirty="0"/>
              <a:t>undertaken in a consistent, cost effective and transparent </a:t>
            </a:r>
            <a:r>
              <a:rPr lang="en-GB" sz="2300" dirty="0" smtClean="0"/>
              <a:t>manner respecting the guiding principles of UN procurement.</a:t>
            </a:r>
          </a:p>
          <a:p>
            <a:pPr marL="355600" indent="-342900">
              <a:spcAft>
                <a:spcPts val="600"/>
              </a:spcAft>
              <a:buFont typeface="Wingdings" panose="05000000000000000000" pitchFamily="2" charset="2"/>
              <a:buChar char="§"/>
            </a:pPr>
            <a:endParaRPr lang="en-GB" sz="1200" dirty="0" smtClean="0"/>
          </a:p>
          <a:p>
            <a:pPr marL="355600" indent="-342900">
              <a:spcAft>
                <a:spcPts val="600"/>
              </a:spcAft>
              <a:buFont typeface="Wingdings" charset="2"/>
              <a:buChar char="§"/>
            </a:pPr>
            <a:r>
              <a:rPr lang="en-GB" sz="2300" dirty="0" smtClean="0"/>
              <a:t>Provide procurement expertise to external actors, as required</a:t>
            </a:r>
          </a:p>
        </p:txBody>
      </p:sp>
    </p:spTree>
    <p:extLst>
      <p:ext uri="{BB962C8B-B14F-4D97-AF65-F5344CB8AC3E}">
        <p14:creationId xmlns:p14="http://schemas.microsoft.com/office/powerpoint/2010/main" val="1480582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G&amp;S Procurement - </a:t>
            </a:r>
            <a:r>
              <a:rPr lang="en-GB" dirty="0"/>
              <a:t>K</a:t>
            </a:r>
            <a:r>
              <a:rPr lang="en-GB" dirty="0" smtClean="0"/>
              <a:t>ey categories</a:t>
            </a:r>
            <a:endParaRPr lang="en-GB" dirty="0"/>
          </a:p>
        </p:txBody>
      </p:sp>
      <p:sp>
        <p:nvSpPr>
          <p:cNvPr id="4" name="TextBox 3"/>
          <p:cNvSpPr txBox="1"/>
          <p:nvPr/>
        </p:nvSpPr>
        <p:spPr>
          <a:xfrm>
            <a:off x="545240" y="2005263"/>
            <a:ext cx="3479800" cy="2169825"/>
          </a:xfrm>
          <a:prstGeom prst="rect">
            <a:avLst/>
          </a:prstGeom>
          <a:noFill/>
        </p:spPr>
        <p:txBody>
          <a:bodyPr wrap="square" rtlCol="0">
            <a:spAutoFit/>
          </a:bodyPr>
          <a:lstStyle/>
          <a:p>
            <a:pPr marL="342900" indent="-342900">
              <a:spcAft>
                <a:spcPts val="600"/>
              </a:spcAft>
              <a:buFont typeface="Wingdings" panose="05000000000000000000" pitchFamily="2" charset="2"/>
              <a:buChar char="§"/>
            </a:pPr>
            <a:r>
              <a:rPr lang="en-GB" sz="2300" dirty="0" smtClean="0"/>
              <a:t>Fuel, in particular Jet-A1</a:t>
            </a:r>
          </a:p>
          <a:p>
            <a:pPr marL="342900" indent="-342900">
              <a:spcAft>
                <a:spcPts val="600"/>
              </a:spcAft>
              <a:buFont typeface="Wingdings" panose="05000000000000000000" pitchFamily="2" charset="2"/>
              <a:buChar char="§"/>
            </a:pPr>
            <a:r>
              <a:rPr lang="en-GB" sz="2300" dirty="0" smtClean="0"/>
              <a:t>Construction </a:t>
            </a:r>
          </a:p>
          <a:p>
            <a:pPr marL="342900" indent="-342900">
              <a:spcAft>
                <a:spcPts val="600"/>
              </a:spcAft>
              <a:buFont typeface="Wingdings" panose="05000000000000000000" pitchFamily="2" charset="2"/>
              <a:buChar char="§"/>
            </a:pPr>
            <a:r>
              <a:rPr lang="en-GB" sz="2300" dirty="0" smtClean="0"/>
              <a:t>ICT </a:t>
            </a:r>
          </a:p>
          <a:p>
            <a:pPr marL="342900" indent="-342900">
              <a:spcAft>
                <a:spcPts val="600"/>
              </a:spcAft>
              <a:buFont typeface="Wingdings" panose="05000000000000000000" pitchFamily="2" charset="2"/>
              <a:buChar char="§"/>
            </a:pPr>
            <a:r>
              <a:rPr lang="en-GB" sz="2300" dirty="0" smtClean="0"/>
              <a:t>Consultancy services</a:t>
            </a:r>
          </a:p>
          <a:p>
            <a:pPr marL="342900" indent="-342900">
              <a:spcAft>
                <a:spcPts val="600"/>
              </a:spcAft>
              <a:buFont typeface="Wingdings" panose="05000000000000000000" pitchFamily="2" charset="2"/>
              <a:buChar char="§"/>
            </a:pPr>
            <a:r>
              <a:rPr lang="en-GB" sz="2300" dirty="0" smtClean="0"/>
              <a:t>Vehicles </a:t>
            </a:r>
          </a:p>
        </p:txBody>
      </p:sp>
      <p:graphicFrame>
        <p:nvGraphicFramePr>
          <p:cNvPr id="6" name="Diagram 5"/>
          <p:cNvGraphicFramePr/>
          <p:nvPr>
            <p:extLst>
              <p:ext uri="{D42A27DB-BD31-4B8C-83A1-F6EECF244321}">
                <p14:modId xmlns:p14="http://schemas.microsoft.com/office/powerpoint/2010/main" val="3490283258"/>
              </p:ext>
            </p:extLst>
          </p:nvPr>
        </p:nvGraphicFramePr>
        <p:xfrm>
          <a:off x="3674979" y="2005263"/>
          <a:ext cx="5292558" cy="3484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9578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G&amp;S Procurement – Key Categories</a:t>
            </a:r>
            <a:endParaRPr lang="en-GB" sz="2800" dirty="0"/>
          </a:p>
        </p:txBody>
      </p:sp>
      <p:pic>
        <p:nvPicPr>
          <p:cNvPr id="5" name="Picture 4"/>
          <p:cNvPicPr>
            <a:picLocks noChangeAspect="1"/>
          </p:cNvPicPr>
          <p:nvPr/>
        </p:nvPicPr>
        <p:blipFill>
          <a:blip r:embed="rId3"/>
          <a:stretch>
            <a:fillRect/>
          </a:stretch>
        </p:blipFill>
        <p:spPr>
          <a:xfrm>
            <a:off x="1102744" y="1466286"/>
            <a:ext cx="6861720" cy="4787177"/>
          </a:xfrm>
          <a:prstGeom prst="rect">
            <a:avLst/>
          </a:prstGeom>
        </p:spPr>
      </p:pic>
      <p:sp>
        <p:nvSpPr>
          <p:cNvPr id="12" name="Oval 11"/>
          <p:cNvSpPr/>
          <p:nvPr/>
        </p:nvSpPr>
        <p:spPr>
          <a:xfrm>
            <a:off x="3990126" y="3539912"/>
            <a:ext cx="986744" cy="979714"/>
          </a:xfrm>
          <a:prstGeom prst="ellipse">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stretch>
            <a:fillRect/>
          </a:stretch>
        </p:blipFill>
        <p:spPr>
          <a:xfrm>
            <a:off x="6140053" y="2659208"/>
            <a:ext cx="3003947" cy="773870"/>
          </a:xfrm>
          <a:prstGeom prst="rect">
            <a:avLst/>
          </a:prstGeom>
        </p:spPr>
      </p:pic>
    </p:spTree>
    <p:extLst>
      <p:ext uri="{BB962C8B-B14F-4D97-AF65-F5344CB8AC3E}">
        <p14:creationId xmlns:p14="http://schemas.microsoft.com/office/powerpoint/2010/main" val="1866675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 y="244850"/>
            <a:ext cx="8563429" cy="925114"/>
          </a:xfrm>
        </p:spPr>
        <p:txBody>
          <a:bodyPr/>
          <a:lstStyle/>
          <a:p>
            <a:r>
              <a:rPr lang="en-GB" dirty="0" smtClean="0"/>
              <a:t>G&amp;S Procurement – Main Vendor Countries </a:t>
            </a:r>
            <a:r>
              <a:rPr lang="en-GB" sz="2400" dirty="0" smtClean="0"/>
              <a:t>2015</a:t>
            </a:r>
            <a:endParaRPr lang="en-GB" sz="2800" dirty="0"/>
          </a:p>
        </p:txBody>
      </p:sp>
      <p:pic>
        <p:nvPicPr>
          <p:cNvPr id="6" name="Picture 5"/>
          <p:cNvPicPr>
            <a:picLocks noChangeAspect="1"/>
          </p:cNvPicPr>
          <p:nvPr/>
        </p:nvPicPr>
        <p:blipFill>
          <a:blip r:embed="rId3"/>
          <a:stretch>
            <a:fillRect/>
          </a:stretch>
        </p:blipFill>
        <p:spPr>
          <a:xfrm>
            <a:off x="657727" y="1539296"/>
            <a:ext cx="7475620" cy="4236225"/>
          </a:xfrm>
          <a:prstGeom prst="rect">
            <a:avLst/>
          </a:prstGeom>
        </p:spPr>
      </p:pic>
      <p:sp>
        <p:nvSpPr>
          <p:cNvPr id="4" name="TextBox 3"/>
          <p:cNvSpPr txBox="1"/>
          <p:nvPr/>
        </p:nvSpPr>
        <p:spPr>
          <a:xfrm>
            <a:off x="898358" y="1169964"/>
            <a:ext cx="4363453" cy="369332"/>
          </a:xfrm>
          <a:prstGeom prst="rect">
            <a:avLst/>
          </a:prstGeom>
          <a:noFill/>
        </p:spPr>
        <p:txBody>
          <a:bodyPr wrap="square" rtlCol="0">
            <a:spAutoFit/>
          </a:bodyPr>
          <a:lstStyle/>
          <a:p>
            <a:r>
              <a:rPr lang="en-US" dirty="0" smtClean="0"/>
              <a:t>Top 10 Vendor countries</a:t>
            </a:r>
            <a:endParaRPr lang="en-US" dirty="0"/>
          </a:p>
        </p:txBody>
      </p:sp>
    </p:spTree>
    <p:extLst>
      <p:ext uri="{BB962C8B-B14F-4D97-AF65-F5344CB8AC3E}">
        <p14:creationId xmlns:p14="http://schemas.microsoft.com/office/powerpoint/2010/main" val="17926850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1" y="244850"/>
            <a:ext cx="8563429" cy="925114"/>
          </a:xfrm>
        </p:spPr>
        <p:txBody>
          <a:bodyPr/>
          <a:lstStyle/>
          <a:p>
            <a:r>
              <a:rPr lang="en-GB" dirty="0" smtClean="0"/>
              <a:t>Goods &amp; Services </a:t>
            </a:r>
            <a:r>
              <a:rPr lang="en-GB" dirty="0"/>
              <a:t>p</a:t>
            </a:r>
            <a:r>
              <a:rPr lang="en-GB" dirty="0" smtClean="0"/>
              <a:t>rocurement </a:t>
            </a:r>
            <a:br>
              <a:rPr lang="en-GB" dirty="0" smtClean="0"/>
            </a:br>
            <a:r>
              <a:rPr lang="en-GB" dirty="0" smtClean="0"/>
              <a:t>from EU countries </a:t>
            </a:r>
            <a:r>
              <a:rPr lang="en-GB" sz="2400" dirty="0" smtClean="0"/>
              <a:t>2015</a:t>
            </a:r>
            <a:endParaRPr lang="en-GB" sz="2800" dirty="0"/>
          </a:p>
        </p:txBody>
      </p:sp>
      <p:sp>
        <p:nvSpPr>
          <p:cNvPr id="4" name="TextBox 3"/>
          <p:cNvSpPr txBox="1"/>
          <p:nvPr/>
        </p:nvSpPr>
        <p:spPr>
          <a:xfrm>
            <a:off x="898358" y="1169964"/>
            <a:ext cx="4363453" cy="369332"/>
          </a:xfrm>
          <a:prstGeom prst="rect">
            <a:avLst/>
          </a:prstGeom>
          <a:noFill/>
        </p:spPr>
        <p:txBody>
          <a:bodyPr wrap="square" rtlCol="0">
            <a:spAutoFit/>
          </a:bodyPr>
          <a:lstStyle/>
          <a:p>
            <a:r>
              <a:rPr lang="en-US" dirty="0" smtClean="0"/>
              <a:t>Top 10 Vendor countries</a:t>
            </a:r>
            <a:endParaRPr lang="en-US" dirty="0"/>
          </a:p>
        </p:txBody>
      </p:sp>
      <p:pic>
        <p:nvPicPr>
          <p:cNvPr id="2" name="Picture 1"/>
          <p:cNvPicPr>
            <a:picLocks noChangeAspect="1"/>
          </p:cNvPicPr>
          <p:nvPr/>
        </p:nvPicPr>
        <p:blipFill>
          <a:blip r:embed="rId3"/>
          <a:stretch>
            <a:fillRect/>
          </a:stretch>
        </p:blipFill>
        <p:spPr>
          <a:xfrm>
            <a:off x="866274" y="1539297"/>
            <a:ext cx="3511216" cy="3145362"/>
          </a:xfrm>
          <a:prstGeom prst="rect">
            <a:avLst/>
          </a:prstGeom>
        </p:spPr>
      </p:pic>
      <p:pic>
        <p:nvPicPr>
          <p:cNvPr id="3" name="Picture 2"/>
          <p:cNvPicPr>
            <a:picLocks noChangeAspect="1"/>
          </p:cNvPicPr>
          <p:nvPr/>
        </p:nvPicPr>
        <p:blipFill>
          <a:blip r:embed="rId4"/>
          <a:stretch>
            <a:fillRect/>
          </a:stretch>
        </p:blipFill>
        <p:spPr>
          <a:xfrm>
            <a:off x="4962025" y="1586872"/>
            <a:ext cx="3208421" cy="3097786"/>
          </a:xfrm>
          <a:prstGeom prst="rect">
            <a:avLst/>
          </a:prstGeom>
        </p:spPr>
      </p:pic>
      <p:sp>
        <p:nvSpPr>
          <p:cNvPr id="7" name="TextBox 6"/>
          <p:cNvSpPr txBox="1"/>
          <p:nvPr/>
        </p:nvSpPr>
        <p:spPr>
          <a:xfrm>
            <a:off x="4911895" y="1242812"/>
            <a:ext cx="4363453" cy="369332"/>
          </a:xfrm>
          <a:prstGeom prst="rect">
            <a:avLst/>
          </a:prstGeom>
          <a:noFill/>
        </p:spPr>
        <p:txBody>
          <a:bodyPr wrap="square" rtlCol="0">
            <a:spAutoFit/>
          </a:bodyPr>
          <a:lstStyle/>
          <a:p>
            <a:r>
              <a:rPr lang="en-US" dirty="0" smtClean="0"/>
              <a:t>Top 10 EU vendor countries</a:t>
            </a:r>
            <a:endParaRPr lang="en-US" dirty="0"/>
          </a:p>
        </p:txBody>
      </p:sp>
      <p:cxnSp>
        <p:nvCxnSpPr>
          <p:cNvPr id="10" name="Straight Arrow Connector 9"/>
          <p:cNvCxnSpPr/>
          <p:nvPr/>
        </p:nvCxnSpPr>
        <p:spPr>
          <a:xfrm>
            <a:off x="4377490" y="1684992"/>
            <a:ext cx="552450" cy="123023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Left Brace 10"/>
          <p:cNvSpPr/>
          <p:nvPr/>
        </p:nvSpPr>
        <p:spPr>
          <a:xfrm>
            <a:off x="4911895" y="1242813"/>
            <a:ext cx="50130" cy="3441846"/>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14" name="Picture 13"/>
          <p:cNvPicPr>
            <a:picLocks noChangeAspect="1"/>
          </p:cNvPicPr>
          <p:nvPr/>
        </p:nvPicPr>
        <p:blipFill>
          <a:blip r:embed="rId5"/>
          <a:stretch>
            <a:fillRect/>
          </a:stretch>
        </p:blipFill>
        <p:spPr>
          <a:xfrm>
            <a:off x="1215644" y="4830353"/>
            <a:ext cx="3479132" cy="1807410"/>
          </a:xfrm>
          <a:prstGeom prst="rect">
            <a:avLst/>
          </a:prstGeom>
        </p:spPr>
      </p:pic>
      <p:sp>
        <p:nvSpPr>
          <p:cNvPr id="19" name="TextBox 18"/>
          <p:cNvSpPr txBox="1"/>
          <p:nvPr/>
        </p:nvSpPr>
        <p:spPr>
          <a:xfrm>
            <a:off x="866274" y="4830352"/>
            <a:ext cx="461665" cy="1457703"/>
          </a:xfrm>
          <a:prstGeom prst="rect">
            <a:avLst/>
          </a:prstGeom>
          <a:noFill/>
        </p:spPr>
        <p:txBody>
          <a:bodyPr vert="vert270" wrap="square" rtlCol="0">
            <a:spAutoFit/>
          </a:bodyPr>
          <a:lstStyle/>
          <a:p>
            <a:r>
              <a:rPr lang="en-US" dirty="0" smtClean="0"/>
              <a:t>By continent</a:t>
            </a:r>
            <a:endParaRPr lang="en-US" dirty="0"/>
          </a:p>
        </p:txBody>
      </p:sp>
      <p:pic>
        <p:nvPicPr>
          <p:cNvPr id="20" name="Picture 19"/>
          <p:cNvPicPr>
            <a:picLocks noChangeAspect="1"/>
          </p:cNvPicPr>
          <p:nvPr/>
        </p:nvPicPr>
        <p:blipFill>
          <a:blip r:embed="rId6"/>
          <a:stretch>
            <a:fillRect/>
          </a:stretch>
        </p:blipFill>
        <p:spPr>
          <a:xfrm>
            <a:off x="5012155" y="4732234"/>
            <a:ext cx="3158291" cy="1953105"/>
          </a:xfrm>
          <a:prstGeom prst="rect">
            <a:avLst/>
          </a:prstGeom>
        </p:spPr>
      </p:pic>
    </p:spTree>
    <p:extLst>
      <p:ext uri="{BB962C8B-B14F-4D97-AF65-F5344CB8AC3E}">
        <p14:creationId xmlns:p14="http://schemas.microsoft.com/office/powerpoint/2010/main" val="3469545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86606" y="1385216"/>
            <a:ext cx="7549015" cy="4801314"/>
          </a:xfrm>
          <a:prstGeom prst="rect">
            <a:avLst/>
          </a:prstGeom>
          <a:solidFill>
            <a:schemeClr val="bg1"/>
          </a:solidFill>
        </p:spPr>
        <p:txBody>
          <a:bodyPr wrap="square" rtlCol="0">
            <a:spAutoFit/>
          </a:bodyPr>
          <a:lstStyle/>
          <a:p>
            <a:pPr algn="just"/>
            <a:r>
              <a:rPr lang="en-US" dirty="0" smtClean="0"/>
              <a:t>						Construction </a:t>
            </a:r>
            <a:r>
              <a:rPr lang="en-US" dirty="0"/>
              <a:t>accounts for the third-largest</a:t>
            </a:r>
          </a:p>
          <a:p>
            <a:pPr algn="just"/>
            <a:r>
              <a:rPr lang="en-US" dirty="0" smtClean="0"/>
              <a:t>						goods </a:t>
            </a:r>
            <a:r>
              <a:rPr lang="en-US" dirty="0"/>
              <a:t>and services spending category. WFP uses</a:t>
            </a:r>
          </a:p>
          <a:p>
            <a:pPr algn="just"/>
            <a:r>
              <a:rPr lang="en-US" dirty="0" smtClean="0"/>
              <a:t>						its </a:t>
            </a:r>
            <a:r>
              <a:rPr lang="en-US" dirty="0"/>
              <a:t>in-house expertise in the areas of logistics,</a:t>
            </a:r>
          </a:p>
          <a:p>
            <a:pPr algn="just"/>
            <a:r>
              <a:rPr lang="en-US" dirty="0" smtClean="0"/>
              <a:t>						procurement </a:t>
            </a:r>
            <a:r>
              <a:rPr lang="en-US" dirty="0"/>
              <a:t>and engineering to successfully</a:t>
            </a:r>
          </a:p>
          <a:p>
            <a:pPr algn="just"/>
            <a:r>
              <a:rPr lang="en-US" dirty="0" smtClean="0"/>
              <a:t>						carry </a:t>
            </a:r>
            <a:r>
              <a:rPr lang="en-US" dirty="0"/>
              <a:t>out numerous construction projects</a:t>
            </a:r>
          </a:p>
          <a:p>
            <a:pPr algn="just"/>
            <a:r>
              <a:rPr lang="en-US" dirty="0" smtClean="0"/>
              <a:t>						around </a:t>
            </a:r>
            <a:r>
              <a:rPr lang="en-US" dirty="0"/>
              <a:t>the globe. </a:t>
            </a:r>
            <a:endParaRPr lang="en-US" dirty="0" smtClean="0"/>
          </a:p>
          <a:p>
            <a:pPr algn="just"/>
            <a:endParaRPr lang="en-US" dirty="0" smtClean="0"/>
          </a:p>
          <a:p>
            <a:pPr algn="just"/>
            <a:endParaRPr lang="en-US" dirty="0"/>
          </a:p>
          <a:p>
            <a:pPr algn="just"/>
            <a:r>
              <a:rPr lang="en-US" dirty="0" smtClean="0"/>
              <a:t>This </a:t>
            </a:r>
            <a:r>
              <a:rPr lang="en-US" dirty="0"/>
              <a:t>involves building </a:t>
            </a:r>
            <a:r>
              <a:rPr lang="en-US" dirty="0" smtClean="0"/>
              <a:t>roads, bridges</a:t>
            </a:r>
            <a:r>
              <a:rPr lang="en-US" dirty="0"/>
              <a:t>, </a:t>
            </a:r>
            <a:endParaRPr lang="en-US" dirty="0" smtClean="0"/>
          </a:p>
          <a:p>
            <a:pPr algn="just"/>
            <a:r>
              <a:rPr lang="en-US" dirty="0" smtClean="0"/>
              <a:t>airstrips </a:t>
            </a:r>
            <a:r>
              <a:rPr lang="en-US" dirty="0"/>
              <a:t>and ports, offices, guesthouses,</a:t>
            </a:r>
          </a:p>
          <a:p>
            <a:pPr algn="just"/>
            <a:r>
              <a:rPr lang="en-US" dirty="0"/>
              <a:t>warehouses, schools and camps. </a:t>
            </a:r>
            <a:endParaRPr lang="en-US" dirty="0" smtClean="0"/>
          </a:p>
          <a:p>
            <a:pPr algn="just"/>
            <a:r>
              <a:rPr lang="en-US" dirty="0" smtClean="0"/>
              <a:t>WFP undertakes construction </a:t>
            </a:r>
            <a:r>
              <a:rPr lang="en-US" dirty="0"/>
              <a:t>to </a:t>
            </a:r>
            <a:r>
              <a:rPr lang="en-US" dirty="0" smtClean="0"/>
              <a:t>support </a:t>
            </a:r>
          </a:p>
          <a:p>
            <a:pPr algn="just"/>
            <a:r>
              <a:rPr lang="en-US" dirty="0" smtClean="0"/>
              <a:t>the </a:t>
            </a:r>
            <a:r>
              <a:rPr lang="en-US" dirty="0"/>
              <a:t>longer-term </a:t>
            </a:r>
            <a:r>
              <a:rPr lang="en-US" dirty="0" smtClean="0"/>
              <a:t>needs of </a:t>
            </a:r>
            <a:r>
              <a:rPr lang="en-US" dirty="0"/>
              <a:t>national </a:t>
            </a:r>
            <a:endParaRPr lang="en-US" dirty="0" smtClean="0"/>
          </a:p>
          <a:p>
            <a:pPr algn="just"/>
            <a:r>
              <a:rPr lang="en-US" dirty="0" smtClean="0"/>
              <a:t>governments</a:t>
            </a:r>
            <a:r>
              <a:rPr lang="en-US" dirty="0"/>
              <a:t>, the </a:t>
            </a:r>
            <a:r>
              <a:rPr lang="en-US" dirty="0" smtClean="0"/>
              <a:t>humanitarian community</a:t>
            </a:r>
          </a:p>
          <a:p>
            <a:pPr algn="just"/>
            <a:r>
              <a:rPr lang="en-US" dirty="0" smtClean="0"/>
              <a:t>and </a:t>
            </a:r>
            <a:r>
              <a:rPr lang="en-US" dirty="0"/>
              <a:t>WFP’s own operations. </a:t>
            </a:r>
            <a:r>
              <a:rPr lang="en-US" dirty="0" smtClean="0"/>
              <a:t>Projects vary </a:t>
            </a:r>
          </a:p>
          <a:p>
            <a:pPr algn="just"/>
            <a:r>
              <a:rPr lang="en-US" dirty="0" smtClean="0"/>
              <a:t>in </a:t>
            </a:r>
            <a:r>
              <a:rPr lang="en-US" dirty="0"/>
              <a:t>scale and complexity depending on </a:t>
            </a:r>
            <a:r>
              <a:rPr lang="en-US" dirty="0" smtClean="0"/>
              <a:t>their</a:t>
            </a:r>
          </a:p>
          <a:p>
            <a:pPr algn="just"/>
            <a:r>
              <a:rPr lang="en-US" dirty="0" smtClean="0"/>
              <a:t>location</a:t>
            </a:r>
            <a:r>
              <a:rPr lang="en-US" dirty="0"/>
              <a:t>, the local context, and scope.</a:t>
            </a:r>
          </a:p>
        </p:txBody>
      </p:sp>
      <p:sp>
        <p:nvSpPr>
          <p:cNvPr id="2" name="Title 1"/>
          <p:cNvSpPr>
            <a:spLocks noGrp="1"/>
          </p:cNvSpPr>
          <p:nvPr>
            <p:ph type="title"/>
          </p:nvPr>
        </p:nvSpPr>
        <p:spPr>
          <a:xfrm>
            <a:off x="-1" y="244850"/>
            <a:ext cx="8563429" cy="925114"/>
          </a:xfrm>
        </p:spPr>
        <p:txBody>
          <a:bodyPr/>
          <a:lstStyle/>
          <a:p>
            <a:r>
              <a:rPr lang="en-GB" dirty="0" smtClean="0"/>
              <a:t>G&amp;S Procurement – Construction</a:t>
            </a:r>
            <a:endParaRPr lang="en-GB" dirty="0"/>
          </a:p>
        </p:txBody>
      </p:sp>
      <p:sp>
        <p:nvSpPr>
          <p:cNvPr id="6" name="Oval 5"/>
          <p:cNvSpPr/>
          <p:nvPr/>
        </p:nvSpPr>
        <p:spPr>
          <a:xfrm>
            <a:off x="786606" y="1065704"/>
            <a:ext cx="2514600" cy="2509843"/>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smtClean="0"/>
              <a:t>Construction was </a:t>
            </a:r>
            <a:r>
              <a:rPr lang="en-US" sz="2400" b="1" dirty="0" smtClean="0">
                <a:effectLst>
                  <a:outerShdw blurRad="38100" dist="38100" dir="2700000" algn="tl">
                    <a:srgbClr val="000000">
                      <a:alpha val="43137"/>
                    </a:srgbClr>
                  </a:outerShdw>
                </a:effectLst>
              </a:rPr>
              <a:t>10.7%</a:t>
            </a:r>
            <a:r>
              <a:rPr lang="en-US" sz="2400" b="1" dirty="0" smtClean="0"/>
              <a:t> </a:t>
            </a:r>
            <a:r>
              <a:rPr lang="en-US" b="1" dirty="0" smtClean="0"/>
              <a:t>of WFP’s Goods and Services budget in 2015</a:t>
            </a:r>
            <a:endParaRPr lang="en-US" b="1" dirty="0"/>
          </a:p>
        </p:txBody>
      </p:sp>
      <p:pic>
        <p:nvPicPr>
          <p:cNvPr id="9" name="Picture 8"/>
          <p:cNvPicPr>
            <a:picLocks noChangeAspect="1"/>
          </p:cNvPicPr>
          <p:nvPr/>
        </p:nvPicPr>
        <p:blipFill>
          <a:blip r:embed="rId2"/>
          <a:stretch>
            <a:fillRect/>
          </a:stretch>
        </p:blipFill>
        <p:spPr>
          <a:xfrm>
            <a:off x="5024437" y="3505721"/>
            <a:ext cx="3172151" cy="2520727"/>
          </a:xfrm>
          <a:prstGeom prst="rect">
            <a:avLst/>
          </a:prstGeom>
        </p:spPr>
      </p:pic>
    </p:spTree>
    <p:extLst>
      <p:ext uri="{BB962C8B-B14F-4D97-AF65-F5344CB8AC3E}">
        <p14:creationId xmlns:p14="http://schemas.microsoft.com/office/powerpoint/2010/main" val="31805942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WFP Construction</a:t>
            </a:r>
            <a:endParaRPr lang="en-GB" dirty="0"/>
          </a:p>
        </p:txBody>
      </p:sp>
      <p:pic>
        <p:nvPicPr>
          <p:cNvPr id="6" name="Picture 5"/>
          <p:cNvPicPr>
            <a:picLocks noChangeAspect="1"/>
          </p:cNvPicPr>
          <p:nvPr/>
        </p:nvPicPr>
        <p:blipFill>
          <a:blip r:embed="rId2"/>
          <a:stretch>
            <a:fillRect/>
          </a:stretch>
        </p:blipFill>
        <p:spPr>
          <a:xfrm>
            <a:off x="638174" y="1328737"/>
            <a:ext cx="3407643" cy="2586037"/>
          </a:xfrm>
          <a:prstGeom prst="rect">
            <a:avLst/>
          </a:prstGeom>
        </p:spPr>
      </p:pic>
      <p:sp>
        <p:nvSpPr>
          <p:cNvPr id="7" name="TextBox 6"/>
          <p:cNvSpPr txBox="1"/>
          <p:nvPr/>
        </p:nvSpPr>
        <p:spPr>
          <a:xfrm>
            <a:off x="4257675" y="1328737"/>
            <a:ext cx="4305753" cy="5355312"/>
          </a:xfrm>
          <a:prstGeom prst="rect">
            <a:avLst/>
          </a:prstGeom>
          <a:solidFill>
            <a:schemeClr val="bg1"/>
          </a:solidFill>
        </p:spPr>
        <p:txBody>
          <a:bodyPr wrap="square" rtlCol="0">
            <a:spAutoFit/>
          </a:bodyPr>
          <a:lstStyle/>
          <a:p>
            <a:pPr algn="just"/>
            <a:r>
              <a:rPr lang="en-US" dirty="0"/>
              <a:t>In response to the unprecedented scale of </a:t>
            </a:r>
            <a:r>
              <a:rPr lang="en-US" dirty="0" smtClean="0"/>
              <a:t>the Ebola </a:t>
            </a:r>
            <a:r>
              <a:rPr lang="en-US" dirty="0"/>
              <a:t>Virus Disease outbreak in West Africa, </a:t>
            </a:r>
            <a:r>
              <a:rPr lang="en-US" dirty="0" smtClean="0"/>
              <a:t>WFP was </a:t>
            </a:r>
            <a:r>
              <a:rPr lang="en-US" dirty="0"/>
              <a:t>heavily involved in the procurement of </a:t>
            </a:r>
            <a:r>
              <a:rPr lang="en-US" dirty="0" smtClean="0"/>
              <a:t>goods and </a:t>
            </a:r>
            <a:r>
              <a:rPr lang="en-US" dirty="0"/>
              <a:t>services to support the emergency response.</a:t>
            </a:r>
          </a:p>
          <a:p>
            <a:pPr algn="just"/>
            <a:r>
              <a:rPr lang="en-US" dirty="0"/>
              <a:t>To assist the wider </a:t>
            </a:r>
            <a:r>
              <a:rPr lang="en-US" dirty="0" smtClean="0"/>
              <a:t>humanitarian community, the </a:t>
            </a:r>
            <a:r>
              <a:rPr lang="en-US" dirty="0"/>
              <a:t>organization made first-time purchases </a:t>
            </a:r>
            <a:r>
              <a:rPr lang="en-US" dirty="0" smtClean="0"/>
              <a:t>of ambulances</a:t>
            </a:r>
            <a:r>
              <a:rPr lang="en-US" dirty="0"/>
              <a:t>, treatment units, incinerators </a:t>
            </a:r>
            <a:r>
              <a:rPr lang="en-US" dirty="0" smtClean="0"/>
              <a:t>and medical </a:t>
            </a:r>
            <a:r>
              <a:rPr lang="en-US" dirty="0"/>
              <a:t>beds - items specific to the large </a:t>
            </a:r>
            <a:r>
              <a:rPr lang="en-US" dirty="0" smtClean="0"/>
              <a:t>scale health </a:t>
            </a:r>
            <a:r>
              <a:rPr lang="en-US" dirty="0"/>
              <a:t>response.</a:t>
            </a:r>
          </a:p>
          <a:p>
            <a:pPr algn="just"/>
            <a:r>
              <a:rPr lang="en-US" dirty="0"/>
              <a:t>These items required Procurement </a:t>
            </a:r>
            <a:r>
              <a:rPr lang="en-US" dirty="0" smtClean="0"/>
              <a:t>to undertake</a:t>
            </a:r>
            <a:r>
              <a:rPr lang="en-US" dirty="0"/>
              <a:t> </a:t>
            </a:r>
            <a:r>
              <a:rPr lang="en-US" dirty="0" smtClean="0"/>
              <a:t>rapid </a:t>
            </a:r>
            <a:r>
              <a:rPr lang="en-US" dirty="0"/>
              <a:t>market assessments and </a:t>
            </a:r>
            <a:r>
              <a:rPr lang="en-US" dirty="0" smtClean="0"/>
              <a:t>identify suppliers </a:t>
            </a:r>
            <a:r>
              <a:rPr lang="en-US" dirty="0"/>
              <a:t>that could quickly fulfil orders to </a:t>
            </a:r>
            <a:r>
              <a:rPr lang="en-US" dirty="0" smtClean="0"/>
              <a:t>meet specifications</a:t>
            </a:r>
            <a:r>
              <a:rPr lang="en-US" dirty="0"/>
              <a:t>. Due to the urgent timelines, </a:t>
            </a:r>
            <a:r>
              <a:rPr lang="en-US" dirty="0" smtClean="0"/>
              <a:t>WFP often </a:t>
            </a:r>
            <a:r>
              <a:rPr lang="en-US" dirty="0"/>
              <a:t>made special arrangements for the </a:t>
            </a:r>
            <a:r>
              <a:rPr lang="en-US" dirty="0" smtClean="0"/>
              <a:t>transport of </a:t>
            </a:r>
            <a:r>
              <a:rPr lang="en-US" dirty="0"/>
              <a:t>goods, including airlifting items when required</a:t>
            </a:r>
          </a:p>
          <a:p>
            <a:pPr algn="just"/>
            <a:r>
              <a:rPr lang="en-US" dirty="0"/>
              <a:t>to shorten delivery time.</a:t>
            </a:r>
          </a:p>
          <a:p>
            <a:endParaRPr lang="en-US" dirty="0"/>
          </a:p>
        </p:txBody>
      </p:sp>
      <p:sp>
        <p:nvSpPr>
          <p:cNvPr id="9" name="Oval 8"/>
          <p:cNvSpPr/>
          <p:nvPr/>
        </p:nvSpPr>
        <p:spPr>
          <a:xfrm>
            <a:off x="1084695" y="4006393"/>
            <a:ext cx="2514600" cy="2509843"/>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t>WFP Ebola response entailed more than </a:t>
            </a:r>
            <a:r>
              <a:rPr lang="en-US" sz="2400" b="1" dirty="0">
                <a:effectLst>
                  <a:outerShdw blurRad="38100" dist="38100" dir="2700000" algn="tl">
                    <a:srgbClr val="000000">
                      <a:alpha val="43137"/>
                    </a:srgbClr>
                  </a:outerShdw>
                </a:effectLst>
              </a:rPr>
              <a:t>35.5 million USD </a:t>
            </a:r>
            <a:r>
              <a:rPr lang="en-US" b="1" dirty="0" smtClean="0"/>
              <a:t>(2014 and 2015)</a:t>
            </a:r>
            <a:endParaRPr lang="en-US" b="1" dirty="0"/>
          </a:p>
        </p:txBody>
      </p:sp>
    </p:spTree>
    <p:extLst>
      <p:ext uri="{BB962C8B-B14F-4D97-AF65-F5344CB8AC3E}">
        <p14:creationId xmlns:p14="http://schemas.microsoft.com/office/powerpoint/2010/main" val="19163037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ICT – Corporate IT &amp; FITTEST</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38174" y="1343889"/>
            <a:ext cx="3407643" cy="2555732"/>
          </a:xfrm>
          <a:prstGeom prst="rect">
            <a:avLst/>
          </a:prstGeom>
        </p:spPr>
      </p:pic>
      <p:sp>
        <p:nvSpPr>
          <p:cNvPr id="7" name="TextBox 6"/>
          <p:cNvSpPr txBox="1"/>
          <p:nvPr/>
        </p:nvSpPr>
        <p:spPr>
          <a:xfrm>
            <a:off x="4257675" y="1328737"/>
            <a:ext cx="4305753" cy="4524315"/>
          </a:xfrm>
          <a:prstGeom prst="rect">
            <a:avLst/>
          </a:prstGeom>
          <a:noFill/>
        </p:spPr>
        <p:txBody>
          <a:bodyPr wrap="square" rtlCol="0">
            <a:spAutoFit/>
          </a:bodyPr>
          <a:lstStyle/>
          <a:p>
            <a:pPr algn="just"/>
            <a:r>
              <a:rPr lang="en-GB" dirty="0" smtClean="0"/>
              <a:t>WFP’s IT Division at its Rome Headquarters is responsible for the establishment, implementation and governance of WFP’s IT strategy worldwide.  It is supported by IT officers at Regional Bureaux and in WFP Field Offices.</a:t>
            </a:r>
          </a:p>
          <a:p>
            <a:pPr algn="just"/>
            <a:endParaRPr lang="en-GB" dirty="0"/>
          </a:p>
          <a:p>
            <a:pPr marL="0" lvl="1" algn="just"/>
            <a:r>
              <a:rPr lang="en-GB" dirty="0"/>
              <a:t>In addition, WFP’s Fast IT and Telecommunications Emergency Support </a:t>
            </a:r>
            <a:r>
              <a:rPr lang="en-GB" dirty="0" smtClean="0"/>
              <a:t>Team (FITTEST) is a l</a:t>
            </a:r>
            <a:r>
              <a:rPr lang="en-US" dirty="0" err="1" smtClean="0"/>
              <a:t>eader</a:t>
            </a:r>
            <a:r>
              <a:rPr lang="en-US" dirty="0" smtClean="0"/>
              <a:t> </a:t>
            </a:r>
            <a:r>
              <a:rPr lang="en-US" dirty="0"/>
              <a:t>in establishing vital IT and communications infrastructure during </a:t>
            </a:r>
            <a:r>
              <a:rPr lang="en-US" dirty="0" smtClean="0"/>
              <a:t>emergencies.</a:t>
            </a:r>
          </a:p>
          <a:p>
            <a:pPr marL="0" lvl="1" algn="just"/>
            <a:endParaRPr lang="en-US" dirty="0"/>
          </a:p>
          <a:p>
            <a:pPr marL="0" lvl="1" algn="just"/>
            <a:r>
              <a:rPr lang="en-US" dirty="0" smtClean="0"/>
              <a:t>WFP is the UN cluster lead for Emergency Telecommunications.  FITTEST operates within the cluster.</a:t>
            </a:r>
            <a:endParaRPr lang="en-GB" dirty="0"/>
          </a:p>
        </p:txBody>
      </p:sp>
      <p:sp>
        <p:nvSpPr>
          <p:cNvPr id="9" name="Oval 8"/>
          <p:cNvSpPr/>
          <p:nvPr/>
        </p:nvSpPr>
        <p:spPr>
          <a:xfrm>
            <a:off x="1084695" y="4006393"/>
            <a:ext cx="2514600" cy="2509843"/>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smtClean="0">
                <a:solidFill>
                  <a:schemeClr val="bg1"/>
                </a:solidFill>
              </a:rPr>
              <a:t>In 2015 WFP’s ICT expenditure exceeded </a:t>
            </a:r>
            <a:r>
              <a:rPr lang="en-US" sz="2400" b="1" dirty="0" smtClean="0">
                <a:solidFill>
                  <a:schemeClr val="bg1"/>
                </a:solidFill>
                <a:effectLst>
                  <a:outerShdw blurRad="38100" dist="38100" dir="2700000" algn="tl">
                    <a:srgbClr val="000000">
                      <a:alpha val="43137"/>
                    </a:srgbClr>
                  </a:outerShdw>
                </a:effectLst>
              </a:rPr>
              <a:t>$70m</a:t>
            </a:r>
            <a:endParaRPr lang="en-US" b="1" dirty="0">
              <a:solidFill>
                <a:schemeClr val="bg1"/>
              </a:solidFill>
            </a:endParaRPr>
          </a:p>
        </p:txBody>
      </p:sp>
    </p:spTree>
    <p:extLst>
      <p:ext uri="{BB962C8B-B14F-4D97-AF65-F5344CB8AC3E}">
        <p14:creationId xmlns:p14="http://schemas.microsoft.com/office/powerpoint/2010/main" val="607304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pPr algn="ctr"/>
            <a:r>
              <a:rPr lang="en-GB" dirty="0" smtClean="0"/>
              <a:t>Food Procurement</a:t>
            </a:r>
            <a:endParaRPr lang="en-GB" dirty="0"/>
          </a:p>
        </p:txBody>
      </p:sp>
      <p:pic>
        <p:nvPicPr>
          <p:cNvPr id="6" name="Picture 10" descr="Screen Shot 2012-09-13 at 15.09.43 PM.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4821045" y="4368605"/>
            <a:ext cx="3255732" cy="2133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3"/>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2593939" y="2748699"/>
            <a:ext cx="2992309" cy="21237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a:ext>
            </a:extLst>
          </a:blip>
          <a:stretch>
            <a:fillRect/>
          </a:stretch>
        </p:blipFill>
        <p:spPr bwMode="auto">
          <a:xfrm>
            <a:off x="536397" y="1169964"/>
            <a:ext cx="2842116" cy="21774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46900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Food Procurement – Key Role</a:t>
            </a:r>
            <a:endParaRPr lang="en-GB" dirty="0"/>
          </a:p>
        </p:txBody>
      </p:sp>
      <p:sp>
        <p:nvSpPr>
          <p:cNvPr id="4" name="TextBox 3"/>
          <p:cNvSpPr txBox="1"/>
          <p:nvPr/>
        </p:nvSpPr>
        <p:spPr>
          <a:xfrm>
            <a:off x="723900" y="1282700"/>
            <a:ext cx="7839528" cy="4893646"/>
          </a:xfrm>
          <a:prstGeom prst="rect">
            <a:avLst/>
          </a:prstGeom>
          <a:noFill/>
        </p:spPr>
        <p:txBody>
          <a:bodyPr wrap="square" rtlCol="0">
            <a:spAutoFit/>
          </a:bodyPr>
          <a:lstStyle/>
          <a:p>
            <a:pPr marL="342900" indent="-342900">
              <a:buFont typeface="Arial"/>
              <a:buChar char="•"/>
            </a:pPr>
            <a:r>
              <a:rPr lang="en-IE" sz="2400" dirty="0" smtClean="0">
                <a:latin typeface="Arial" charset="0"/>
                <a:cs typeface="Arial" charset="0"/>
              </a:rPr>
              <a:t>Undertake </a:t>
            </a:r>
            <a:r>
              <a:rPr lang="en-IE" sz="2400" dirty="0">
                <a:latin typeface="Arial" charset="0"/>
                <a:cs typeface="Arial" charset="0"/>
              </a:rPr>
              <a:t>all international f</a:t>
            </a:r>
            <a:r>
              <a:rPr lang="en-IE" sz="2400" dirty="0" smtClean="0">
                <a:latin typeface="Arial" charset="0"/>
                <a:cs typeface="Arial" charset="0"/>
              </a:rPr>
              <a:t>ood procurement </a:t>
            </a:r>
            <a:r>
              <a:rPr lang="en-IE" sz="2400" dirty="0">
                <a:latin typeface="Arial" charset="0"/>
                <a:cs typeface="Arial" charset="0"/>
              </a:rPr>
              <a:t>for all WFP operations worldwide as well as for third parties such as UN Agencies, Governments and NGOs</a:t>
            </a:r>
            <a:r>
              <a:rPr lang="en-IE" sz="2400" dirty="0" smtClean="0">
                <a:latin typeface="Arial" charset="0"/>
                <a:cs typeface="Arial" charset="0"/>
              </a:rPr>
              <a:t>;</a:t>
            </a:r>
          </a:p>
          <a:p>
            <a:pPr marL="342900" indent="-342900">
              <a:buFont typeface="Arial"/>
              <a:buChar char="•"/>
            </a:pPr>
            <a:endParaRPr lang="en-IE" sz="1200" dirty="0">
              <a:latin typeface="Arial" charset="0"/>
              <a:cs typeface="Arial" charset="0"/>
            </a:endParaRPr>
          </a:p>
          <a:p>
            <a:pPr marL="342900" indent="-342900">
              <a:buFont typeface="Arial"/>
              <a:buChar char="•"/>
            </a:pPr>
            <a:r>
              <a:rPr lang="en-IE" sz="2400" dirty="0" smtClean="0">
                <a:latin typeface="Arial" charset="0"/>
                <a:cs typeface="Arial" charset="0"/>
              </a:rPr>
              <a:t>Provide </a:t>
            </a:r>
            <a:r>
              <a:rPr lang="en-IE" sz="2400" dirty="0">
                <a:latin typeface="Arial" charset="0"/>
                <a:cs typeface="Arial" charset="0"/>
              </a:rPr>
              <a:t>oversight, technical expertize and guidance to all </a:t>
            </a:r>
            <a:r>
              <a:rPr lang="en-IE" sz="2400" dirty="0" smtClean="0">
                <a:latin typeface="Arial" charset="0"/>
                <a:cs typeface="Arial" charset="0"/>
              </a:rPr>
              <a:t>WFP offices </a:t>
            </a:r>
            <a:r>
              <a:rPr lang="en-IE" sz="2400" dirty="0">
                <a:latin typeface="Arial" charset="0"/>
                <a:cs typeface="Arial" charset="0"/>
              </a:rPr>
              <a:t>to ensure </a:t>
            </a:r>
            <a:r>
              <a:rPr lang="en-IE" sz="2400" dirty="0" smtClean="0">
                <a:latin typeface="Arial" charset="0"/>
                <a:cs typeface="Arial" charset="0"/>
              </a:rPr>
              <a:t>that </a:t>
            </a:r>
            <a:r>
              <a:rPr lang="en-IE" sz="2400" dirty="0">
                <a:latin typeface="Arial" charset="0"/>
                <a:cs typeface="Arial" charset="0"/>
              </a:rPr>
              <a:t>food procurement </a:t>
            </a:r>
            <a:r>
              <a:rPr lang="en-IE" sz="2400" dirty="0" smtClean="0">
                <a:latin typeface="Arial" charset="0"/>
                <a:cs typeface="Arial" charset="0"/>
              </a:rPr>
              <a:t>is </a:t>
            </a:r>
            <a:r>
              <a:rPr lang="en-IE" sz="2400" dirty="0">
                <a:latin typeface="Arial" charset="0"/>
                <a:cs typeface="Arial" charset="0"/>
              </a:rPr>
              <a:t>undertaken in a cost effective, timely and transparent manner</a:t>
            </a:r>
            <a:r>
              <a:rPr lang="en-IE" sz="2400" dirty="0" smtClean="0">
                <a:latin typeface="Arial" charset="0"/>
                <a:cs typeface="Arial" charset="0"/>
              </a:rPr>
              <a:t>;</a:t>
            </a:r>
          </a:p>
          <a:p>
            <a:pPr marL="342900" indent="-342900">
              <a:buFont typeface="Arial"/>
              <a:buChar char="•"/>
            </a:pPr>
            <a:endParaRPr lang="en-US" sz="1200" dirty="0" smtClean="0">
              <a:latin typeface="Arial" charset="0"/>
              <a:cs typeface="Arial" charset="0"/>
            </a:endParaRPr>
          </a:p>
          <a:p>
            <a:pPr marL="342900" indent="-342900">
              <a:buFont typeface="Arial"/>
              <a:buChar char="•"/>
            </a:pPr>
            <a:r>
              <a:rPr lang="en-US" sz="2400" dirty="0" smtClean="0">
                <a:latin typeface="Arial" charset="0"/>
                <a:cs typeface="Arial" charset="0"/>
              </a:rPr>
              <a:t>Support </a:t>
            </a:r>
            <a:r>
              <a:rPr lang="en-US" sz="2400" dirty="0">
                <a:latin typeface="Arial" charset="0"/>
                <a:cs typeface="Arial" charset="0"/>
              </a:rPr>
              <a:t>the development and implementation of </a:t>
            </a:r>
            <a:r>
              <a:rPr lang="en-US" sz="2400" dirty="0" smtClean="0">
                <a:latin typeface="Arial" charset="0"/>
                <a:cs typeface="Arial" charset="0"/>
              </a:rPr>
              <a:t>strategies</a:t>
            </a:r>
            <a:r>
              <a:rPr lang="en-US" sz="2400" dirty="0">
                <a:latin typeface="Arial" charset="0"/>
                <a:cs typeface="Arial" charset="0"/>
              </a:rPr>
              <a:t>, policies and plans to </a:t>
            </a:r>
            <a:r>
              <a:rPr lang="en-US" sz="2400" dirty="0" smtClean="0">
                <a:latin typeface="Arial" charset="0"/>
                <a:cs typeface="Arial" charset="0"/>
              </a:rPr>
              <a:t>meet WFP’s mandate</a:t>
            </a:r>
          </a:p>
          <a:p>
            <a:pPr marL="342900" indent="-342900">
              <a:buFont typeface="Arial"/>
              <a:buChar char="•"/>
            </a:pPr>
            <a:endParaRPr lang="en-US" sz="1200" dirty="0" smtClean="0">
              <a:latin typeface="Arial" charset="0"/>
              <a:cs typeface="Arial" charset="0"/>
            </a:endParaRPr>
          </a:p>
          <a:p>
            <a:pPr marL="342900" indent="-342900">
              <a:buFont typeface="Arial"/>
              <a:buChar char="•"/>
            </a:pPr>
            <a:r>
              <a:rPr lang="en-IE" sz="2400" dirty="0" smtClean="0">
                <a:latin typeface="Arial" charset="0"/>
                <a:cs typeface="Arial" charset="0"/>
              </a:rPr>
              <a:t>Review </a:t>
            </a:r>
            <a:r>
              <a:rPr lang="en-IE" sz="2400" dirty="0">
                <a:latin typeface="Arial" charset="0"/>
                <a:cs typeface="Arial" charset="0"/>
              </a:rPr>
              <a:t>and authorize all food </a:t>
            </a:r>
            <a:r>
              <a:rPr lang="en-IE" sz="2400" dirty="0" smtClean="0">
                <a:latin typeface="Arial" charset="0"/>
                <a:cs typeface="Arial" charset="0"/>
              </a:rPr>
              <a:t>procurement</a:t>
            </a:r>
            <a:r>
              <a:rPr lang="en-GB" sz="2400" dirty="0" smtClean="0">
                <a:latin typeface="Arial" charset="0"/>
                <a:cs typeface="Arial" charset="0"/>
              </a:rPr>
              <a:t> actions from </a:t>
            </a:r>
            <a:r>
              <a:rPr lang="en-GB" sz="2400" dirty="0">
                <a:latin typeface="Arial" charset="0"/>
                <a:cs typeface="Arial" charset="0"/>
              </a:rPr>
              <a:t>the field above </a:t>
            </a:r>
            <a:r>
              <a:rPr lang="en-GB" sz="2400" dirty="0" smtClean="0">
                <a:latin typeface="Arial" charset="0"/>
                <a:cs typeface="Arial" charset="0"/>
              </a:rPr>
              <a:t>the authority of field offices</a:t>
            </a:r>
            <a:endParaRPr lang="en-US" sz="2400" dirty="0">
              <a:latin typeface="Arial" charset="0"/>
              <a:cs typeface="Arial" charset="0"/>
            </a:endParaRPr>
          </a:p>
        </p:txBody>
      </p:sp>
    </p:spTree>
    <p:extLst>
      <p:ext uri="{BB962C8B-B14F-4D97-AF65-F5344CB8AC3E}">
        <p14:creationId xmlns:p14="http://schemas.microsoft.com/office/powerpoint/2010/main" val="41900393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6000" y="3429000"/>
            <a:ext cx="4572000" cy="0"/>
          </a:xfrm>
          <a:prstGeom prst="rect">
            <a:avLst/>
          </a:prstGeom>
        </p:spPr>
        <p:txBody>
          <a:bodyPr/>
          <a:lstStyle/>
          <a:p>
            <a:endParaRPr lang="en-GB" dirty="0"/>
          </a:p>
        </p:txBody>
      </p:sp>
      <p:sp>
        <p:nvSpPr>
          <p:cNvPr id="6" name="Title 1"/>
          <p:cNvSpPr>
            <a:spLocks noGrp="1"/>
          </p:cNvSpPr>
          <p:nvPr>
            <p:ph type="title"/>
          </p:nvPr>
        </p:nvSpPr>
        <p:spPr>
          <a:xfrm>
            <a:off x="-1" y="244850"/>
            <a:ext cx="8563429" cy="925114"/>
          </a:xfrm>
        </p:spPr>
        <p:txBody>
          <a:bodyPr/>
          <a:lstStyle/>
          <a:p>
            <a:r>
              <a:rPr lang="en-GB" dirty="0" smtClean="0"/>
              <a:t>Food Procurement - 2015 </a:t>
            </a:r>
            <a:endParaRPr lang="en-GB" dirty="0"/>
          </a:p>
        </p:txBody>
      </p:sp>
      <p:pic>
        <p:nvPicPr>
          <p:cNvPr id="7" name="Picture 6"/>
          <p:cNvPicPr>
            <a:picLocks noChangeAspect="1"/>
          </p:cNvPicPr>
          <p:nvPr/>
        </p:nvPicPr>
        <p:blipFill rotWithShape="1">
          <a:blip r:embed="rId3"/>
          <a:srcRect t="8619"/>
          <a:stretch/>
        </p:blipFill>
        <p:spPr>
          <a:xfrm>
            <a:off x="535331" y="1243013"/>
            <a:ext cx="7524609" cy="4840287"/>
          </a:xfrm>
          <a:prstGeom prst="rect">
            <a:avLst/>
          </a:prstGeom>
        </p:spPr>
      </p:pic>
    </p:spTree>
    <p:extLst>
      <p:ext uri="{BB962C8B-B14F-4D97-AF65-F5344CB8AC3E}">
        <p14:creationId xmlns:p14="http://schemas.microsoft.com/office/powerpoint/2010/main" val="1819434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244850"/>
            <a:ext cx="8563429" cy="925114"/>
          </a:xfrm>
        </p:spPr>
        <p:txBody>
          <a:bodyPr/>
          <a:lstStyle/>
          <a:p>
            <a:r>
              <a:rPr lang="en-GB" dirty="0" smtClean="0"/>
              <a:t>Food Procurement – Conditions</a:t>
            </a:r>
            <a:endParaRPr lang="en-GB" dirty="0"/>
          </a:p>
        </p:txBody>
      </p:sp>
      <p:sp>
        <p:nvSpPr>
          <p:cNvPr id="4" name="TextBox 3"/>
          <p:cNvSpPr txBox="1"/>
          <p:nvPr/>
        </p:nvSpPr>
        <p:spPr>
          <a:xfrm>
            <a:off x="723900" y="1282700"/>
            <a:ext cx="7839528" cy="3600986"/>
          </a:xfrm>
          <a:prstGeom prst="rect">
            <a:avLst/>
          </a:prstGeom>
          <a:noFill/>
        </p:spPr>
        <p:txBody>
          <a:bodyPr wrap="square" rtlCol="0">
            <a:spAutoFit/>
          </a:bodyPr>
          <a:lstStyle/>
          <a:p>
            <a:r>
              <a:rPr lang="en-GB" sz="2400" dirty="0" smtClean="0">
                <a:solidFill>
                  <a:srgbClr val="000000"/>
                </a:solidFill>
                <a:latin typeface="Arial" charset="0"/>
                <a:ea typeface="MS PGothic" charset="0"/>
                <a:cs typeface="Verdana" charset="0"/>
              </a:rPr>
              <a:t>Conditions affecting food procurement</a:t>
            </a:r>
          </a:p>
          <a:p>
            <a:endParaRPr lang="en-GB" sz="2400" dirty="0" smtClean="0">
              <a:solidFill>
                <a:srgbClr val="000000"/>
              </a:solidFill>
              <a:latin typeface="Arial" charset="0"/>
              <a:ea typeface="MS PGothic" charset="0"/>
              <a:cs typeface="Verdana" charset="0"/>
            </a:endParaRPr>
          </a:p>
          <a:p>
            <a:pPr marL="457200" indent="-457200">
              <a:buFont typeface="Arial" charset="0"/>
              <a:buChar char="•"/>
            </a:pPr>
            <a:r>
              <a:rPr lang="en-GB" sz="2400" dirty="0" smtClean="0">
                <a:solidFill>
                  <a:srgbClr val="000000"/>
                </a:solidFill>
                <a:latin typeface="Arial" charset="0"/>
                <a:ea typeface="MS PGothic" charset="0"/>
                <a:cs typeface="Verdana" charset="0"/>
              </a:rPr>
              <a:t>Donor </a:t>
            </a:r>
            <a:r>
              <a:rPr lang="en-GB" sz="2400" dirty="0">
                <a:solidFill>
                  <a:srgbClr val="000000"/>
                </a:solidFill>
                <a:latin typeface="Arial" charset="0"/>
                <a:ea typeface="MS PGothic" charset="0"/>
                <a:cs typeface="Verdana" charset="0"/>
              </a:rPr>
              <a:t>country conditions/restrictions</a:t>
            </a:r>
            <a:br>
              <a:rPr lang="en-GB" sz="2400" dirty="0">
                <a:solidFill>
                  <a:srgbClr val="000000"/>
                </a:solidFill>
                <a:latin typeface="Arial" charset="0"/>
                <a:ea typeface="MS PGothic" charset="0"/>
                <a:cs typeface="Verdana" charset="0"/>
              </a:rPr>
            </a:br>
            <a:r>
              <a:rPr lang="en-GB" sz="2000" dirty="0">
                <a:solidFill>
                  <a:srgbClr val="000000"/>
                </a:solidFill>
                <a:latin typeface="Arial" charset="0"/>
                <a:ea typeface="MS PGothic" charset="0"/>
                <a:cs typeface="Verdana" charset="0"/>
              </a:rPr>
              <a:t>(origin/ destination/quality /packing /marking etc.</a:t>
            </a:r>
            <a:r>
              <a:rPr lang="en-GB" sz="2000" dirty="0" smtClean="0">
                <a:solidFill>
                  <a:srgbClr val="000000"/>
                </a:solidFill>
                <a:latin typeface="Arial" charset="0"/>
                <a:ea typeface="MS PGothic" charset="0"/>
                <a:cs typeface="Verdana" charset="0"/>
              </a:rPr>
              <a:t>)</a:t>
            </a:r>
          </a:p>
          <a:p>
            <a:r>
              <a:rPr lang="en-GB" sz="2400" dirty="0" smtClean="0">
                <a:solidFill>
                  <a:srgbClr val="000000"/>
                </a:solidFill>
                <a:latin typeface="Arial" charset="0"/>
                <a:ea typeface="MS PGothic" charset="0"/>
                <a:cs typeface="Verdana" charset="0"/>
              </a:rPr>
              <a:t> </a:t>
            </a:r>
            <a:endParaRPr lang="en-GB" sz="2400" dirty="0">
              <a:solidFill>
                <a:srgbClr val="000000"/>
              </a:solidFill>
              <a:latin typeface="Arial" charset="0"/>
              <a:ea typeface="MS PGothic" charset="0"/>
              <a:cs typeface="Verdana" charset="0"/>
            </a:endParaRPr>
          </a:p>
          <a:p>
            <a:pPr marL="457200" indent="-457200">
              <a:buFont typeface="Arial" charset="0"/>
              <a:buChar char="•"/>
            </a:pPr>
            <a:r>
              <a:rPr lang="en-GB" sz="2400" dirty="0">
                <a:solidFill>
                  <a:srgbClr val="000000"/>
                </a:solidFill>
                <a:latin typeface="Arial" charset="0"/>
                <a:ea typeface="MS PGothic" charset="0"/>
                <a:cs typeface="Verdana" charset="0"/>
              </a:rPr>
              <a:t>Recipient country requirements</a:t>
            </a:r>
            <a:br>
              <a:rPr lang="en-GB" sz="2400" dirty="0">
                <a:solidFill>
                  <a:srgbClr val="000000"/>
                </a:solidFill>
                <a:latin typeface="Arial" charset="0"/>
                <a:ea typeface="MS PGothic" charset="0"/>
                <a:cs typeface="Verdana" charset="0"/>
              </a:rPr>
            </a:br>
            <a:r>
              <a:rPr lang="en-GB" sz="2000" dirty="0">
                <a:solidFill>
                  <a:srgbClr val="000000"/>
                </a:solidFill>
                <a:latin typeface="Arial" charset="0"/>
                <a:ea typeface="MS PGothic" charset="0"/>
                <a:cs typeface="Verdana" charset="0"/>
              </a:rPr>
              <a:t>(product/origin/packing/import regulations</a:t>
            </a:r>
            <a:r>
              <a:rPr lang="en-GB" sz="2000" dirty="0" smtClean="0">
                <a:solidFill>
                  <a:srgbClr val="000000"/>
                </a:solidFill>
                <a:latin typeface="Arial" charset="0"/>
                <a:ea typeface="MS PGothic" charset="0"/>
                <a:cs typeface="Verdana" charset="0"/>
              </a:rPr>
              <a:t>)</a:t>
            </a:r>
          </a:p>
          <a:p>
            <a:pPr marL="457200" indent="-457200">
              <a:buFont typeface="Arial" charset="0"/>
              <a:buChar char="•"/>
            </a:pPr>
            <a:endParaRPr lang="en-GB" sz="2400" dirty="0">
              <a:solidFill>
                <a:srgbClr val="000000"/>
              </a:solidFill>
              <a:latin typeface="Arial" charset="0"/>
              <a:ea typeface="MS PGothic" charset="0"/>
              <a:cs typeface="Verdana" charset="0"/>
            </a:endParaRPr>
          </a:p>
          <a:p>
            <a:pPr marL="457200" indent="-457200">
              <a:buFont typeface="Arial" charset="0"/>
              <a:buChar char="•"/>
            </a:pPr>
            <a:r>
              <a:rPr lang="en-GB" sz="2400" dirty="0">
                <a:solidFill>
                  <a:srgbClr val="000000"/>
                </a:solidFill>
                <a:latin typeface="Arial" charset="0"/>
                <a:ea typeface="MS PGothic" charset="0"/>
                <a:cs typeface="Verdana" charset="0"/>
              </a:rPr>
              <a:t>Impact on local market/economy</a:t>
            </a:r>
            <a:br>
              <a:rPr lang="en-GB" sz="2400" dirty="0">
                <a:solidFill>
                  <a:srgbClr val="000000"/>
                </a:solidFill>
                <a:latin typeface="Arial" charset="0"/>
                <a:ea typeface="MS PGothic" charset="0"/>
                <a:cs typeface="Verdana" charset="0"/>
              </a:rPr>
            </a:br>
            <a:r>
              <a:rPr lang="en-GB" sz="2000" dirty="0">
                <a:solidFill>
                  <a:srgbClr val="000000"/>
                </a:solidFill>
                <a:latin typeface="Arial" charset="0"/>
                <a:ea typeface="MS PGothic" charset="0"/>
                <a:cs typeface="Verdana" charset="0"/>
              </a:rPr>
              <a:t>(harvest/lean period/surplus)</a:t>
            </a:r>
            <a:endParaRPr lang="en-US" sz="2000" dirty="0">
              <a:solidFill>
                <a:srgbClr val="000000"/>
              </a:solidFill>
              <a:latin typeface="Verdana" charset="0"/>
              <a:ea typeface="MS PGothic" charset="0"/>
              <a:cs typeface="Verdana" charset="0"/>
            </a:endParaRPr>
          </a:p>
        </p:txBody>
      </p:sp>
    </p:spTree>
    <p:extLst>
      <p:ext uri="{BB962C8B-B14F-4D97-AF65-F5344CB8AC3E}">
        <p14:creationId xmlns:p14="http://schemas.microsoft.com/office/powerpoint/2010/main" val="8547937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0"/>
            <a:ext cx="4906963"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7651" name="Picture 5"/>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4906963" y="0"/>
            <a:ext cx="4848225"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1890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C:\Users\kevin.moore\Dropbox (WFE)\OSPG\0. G&amp;S Team B\3. OSPG Projects\3.4 G&amp;S Report 2014\3. Photographs\Top 15 By Kevin\Final Select\B4WpIiQCAAAX130.jpg-large.jpg"/>
          <p:cNvPicPr/>
          <p:nvPr/>
        </p:nvPicPr>
        <p:blipFill>
          <a:blip r:embed="rId2">
            <a:extLst>
              <a:ext uri="{28A0092B-C50C-407E-A947-70E740481C1C}">
                <a14:useLocalDpi xmlns:a14="http://schemas.microsoft.com/office/drawing/2010/main"/>
              </a:ext>
            </a:extLst>
          </a:blip>
          <a:srcRect/>
          <a:stretch>
            <a:fillRect/>
          </a:stretch>
        </p:blipFill>
        <p:spPr bwMode="auto">
          <a:xfrm>
            <a:off x="1994082" y="2392599"/>
            <a:ext cx="4771505" cy="2981819"/>
          </a:xfrm>
          <a:prstGeom prst="rect">
            <a:avLst/>
          </a:prstGeom>
          <a:noFill/>
          <a:ln>
            <a:noFill/>
          </a:ln>
        </p:spPr>
      </p:pic>
      <p:sp>
        <p:nvSpPr>
          <p:cNvPr id="2" name="Title 1"/>
          <p:cNvSpPr>
            <a:spLocks noGrp="1"/>
          </p:cNvSpPr>
          <p:nvPr>
            <p:ph type="title"/>
          </p:nvPr>
        </p:nvSpPr>
        <p:spPr>
          <a:xfrm>
            <a:off x="-1" y="244850"/>
            <a:ext cx="8563429" cy="925114"/>
          </a:xfrm>
        </p:spPr>
        <p:txBody>
          <a:bodyPr/>
          <a:lstStyle/>
          <a:p>
            <a:r>
              <a:rPr lang="en-GB" dirty="0" smtClean="0"/>
              <a:t>Logistics</a:t>
            </a:r>
            <a:endParaRPr lang="en-GB"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5603946" y="1187022"/>
            <a:ext cx="2959481" cy="16855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stretch>
            <a:fillRect/>
          </a:stretch>
        </p:blipFill>
        <p:spPr>
          <a:xfrm>
            <a:off x="541521" y="4556081"/>
            <a:ext cx="3482254" cy="2313790"/>
          </a:xfrm>
          <a:prstGeom prst="rect">
            <a:avLst/>
          </a:prstGeom>
        </p:spPr>
      </p:pic>
    </p:spTree>
    <p:extLst>
      <p:ext uri="{BB962C8B-B14F-4D97-AF65-F5344CB8AC3E}">
        <p14:creationId xmlns:p14="http://schemas.microsoft.com/office/powerpoint/2010/main" val="20486890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grayscl/>
            <a:lum bright="20000" contrast="31000"/>
            <a:extLst>
              <a:ext uri="{28A0092B-C50C-407E-A947-70E740481C1C}">
                <a14:useLocalDpi xmlns:a14="http://schemas.microsoft.com/office/drawing/2010/main"/>
              </a:ext>
            </a:extLst>
          </a:blip>
          <a:srcRect l="1605" t="1" r="1730" b="6615"/>
          <a:stretch/>
        </p:blipFill>
        <p:spPr>
          <a:xfrm>
            <a:off x="4486860" y="2259643"/>
            <a:ext cx="4248000" cy="3024000"/>
          </a:xfrm>
          <a:prstGeom prst="round2DiagRect">
            <a:avLst>
              <a:gd name="adj1" fmla="val 16667"/>
              <a:gd name="adj2" fmla="val 0"/>
            </a:avLst>
          </a:prstGeom>
          <a:ln w="88900" cap="sq">
            <a:solidFill>
              <a:schemeClr val="bg1"/>
            </a:solidFill>
            <a:miter lim="800000"/>
          </a:ln>
          <a:effectLst>
            <a:outerShdw blurRad="254000" algn="tl" rotWithShape="0">
              <a:srgbClr val="000000">
                <a:alpha val="43000"/>
              </a:srgbClr>
            </a:outerShdw>
          </a:effectLst>
        </p:spPr>
      </p:pic>
      <p:sp>
        <p:nvSpPr>
          <p:cNvPr id="25" name="Text Box 2"/>
          <p:cNvSpPr txBox="1">
            <a:spLocks noChangeArrowheads="1"/>
          </p:cNvSpPr>
          <p:nvPr/>
        </p:nvSpPr>
        <p:spPr bwMode="auto">
          <a:xfrm>
            <a:off x="1409526" y="651238"/>
            <a:ext cx="6853695" cy="5422818"/>
          </a:xfrm>
          <a:prstGeom prst="rect">
            <a:avLst/>
          </a:prstGeom>
          <a:noFill/>
          <a:ln w="76200">
            <a:noFill/>
            <a:miter lim="800000"/>
            <a:headEnd/>
            <a:tailEnd/>
          </a:ln>
        </p:spPr>
        <p:txBody>
          <a:bodyPr lIns="91432" tIns="45717" rIns="91432" bIns="45717"/>
          <a:lstStyle/>
          <a:p>
            <a:pPr>
              <a:lnSpc>
                <a:spcPct val="120000"/>
              </a:lnSpc>
              <a:defRPr/>
            </a:pPr>
            <a:endParaRPr lang="en-GB" sz="2200" dirty="0">
              <a:latin typeface="Verdana" pitchFamily="34" charset="0"/>
              <a:ea typeface="Verdana" pitchFamily="34" charset="0"/>
              <a:cs typeface="Verdana" pitchFamily="34" charset="0"/>
            </a:endParaRPr>
          </a:p>
          <a:p>
            <a:pPr algn="ctr">
              <a:lnSpc>
                <a:spcPct val="120000"/>
              </a:lnSpc>
              <a:defRPr/>
            </a:pPr>
            <a:r>
              <a:rPr lang="en-GB" sz="2800" b="1" dirty="0" smtClean="0">
                <a:solidFill>
                  <a:srgbClr val="FBB040"/>
                </a:solidFill>
                <a:ea typeface="Verdana" pitchFamily="34" charset="0"/>
                <a:cs typeface="Verdana" pitchFamily="34" charset="0"/>
              </a:rPr>
              <a:t>Logistics </a:t>
            </a:r>
            <a:r>
              <a:rPr lang="en-GB" sz="2800" b="1" dirty="0">
                <a:solidFill>
                  <a:srgbClr val="FBB040"/>
                </a:solidFill>
                <a:ea typeface="Verdana" pitchFamily="34" charset="0"/>
                <a:cs typeface="Verdana" pitchFamily="34" charset="0"/>
              </a:rPr>
              <a:t>Division </a:t>
            </a:r>
            <a:r>
              <a:rPr lang="en-GB" sz="2800" b="1" dirty="0" smtClean="0">
                <a:solidFill>
                  <a:srgbClr val="FBB040"/>
                </a:solidFill>
                <a:ea typeface="Verdana" pitchFamily="34" charset="0"/>
                <a:cs typeface="Verdana" pitchFamily="34" charset="0"/>
              </a:rPr>
              <a:t>– USD 974.2 millions</a:t>
            </a:r>
            <a:r>
              <a:rPr lang="en-GB" sz="2000" dirty="0"/>
              <a:t> </a:t>
            </a:r>
            <a:endParaRPr lang="en-GB" sz="2000" b="1" dirty="0">
              <a:solidFill>
                <a:schemeClr val="tx1">
                  <a:lumMod val="65000"/>
                  <a:lumOff val="35000"/>
                </a:schemeClr>
              </a:solidFill>
              <a:ea typeface="Verdana" pitchFamily="34" charset="0"/>
              <a:cs typeface="Verdana" pitchFamily="34" charset="0"/>
            </a:endParaRPr>
          </a:p>
          <a:p>
            <a:pPr algn="ctr"/>
            <a:r>
              <a:rPr lang="en-GB" sz="1600" b="1" dirty="0">
                <a:solidFill>
                  <a:srgbClr val="58595B"/>
                </a:solidFill>
                <a:ea typeface="Verdana" pitchFamily="34" charset="0"/>
                <a:cs typeface="Verdana" pitchFamily="34" charset="0"/>
              </a:rPr>
              <a:t>In </a:t>
            </a:r>
            <a:r>
              <a:rPr lang="en-GB" sz="1600" b="1" dirty="0" smtClean="0">
                <a:solidFill>
                  <a:srgbClr val="58595B"/>
                </a:solidFill>
                <a:ea typeface="Verdana" pitchFamily="34" charset="0"/>
                <a:cs typeface="Verdana" pitchFamily="34" charset="0"/>
              </a:rPr>
              <a:t>2015, </a:t>
            </a:r>
            <a:r>
              <a:rPr lang="en-GB" sz="1600" b="1" dirty="0">
                <a:solidFill>
                  <a:srgbClr val="58595B"/>
                </a:solidFill>
                <a:ea typeface="Verdana" pitchFamily="34" charset="0"/>
                <a:cs typeface="Verdana" pitchFamily="34" charset="0"/>
              </a:rPr>
              <a:t>logistics handled </a:t>
            </a:r>
            <a:r>
              <a:rPr lang="en-GB" sz="1600" b="1" dirty="0" smtClean="0">
                <a:solidFill>
                  <a:srgbClr val="FF0000"/>
                </a:solidFill>
                <a:ea typeface="Verdana" pitchFamily="34" charset="0"/>
                <a:cs typeface="Verdana" pitchFamily="34" charset="0"/>
              </a:rPr>
              <a:t>2.2 </a:t>
            </a:r>
            <a:r>
              <a:rPr lang="en-GB" sz="1600" b="1" dirty="0">
                <a:solidFill>
                  <a:srgbClr val="FF0000"/>
                </a:solidFill>
                <a:ea typeface="Verdana" pitchFamily="34" charset="0"/>
                <a:cs typeface="Verdana" pitchFamily="34" charset="0"/>
              </a:rPr>
              <a:t>million </a:t>
            </a:r>
            <a:r>
              <a:rPr lang="en-GB" sz="1600" b="1" dirty="0" smtClean="0">
                <a:solidFill>
                  <a:srgbClr val="FF0000"/>
                </a:solidFill>
                <a:ea typeface="Verdana" pitchFamily="34" charset="0"/>
                <a:cs typeface="Verdana" pitchFamily="34" charset="0"/>
              </a:rPr>
              <a:t>metric tons of food</a:t>
            </a:r>
            <a:endParaRPr lang="en-GB" sz="1600" b="1" dirty="0">
              <a:solidFill>
                <a:srgbClr val="FF0000"/>
              </a:solidFill>
              <a:ea typeface="Verdana" pitchFamily="34" charset="0"/>
              <a:cs typeface="Verdana" pitchFamily="34" charset="0"/>
            </a:endParaRPr>
          </a:p>
          <a:p>
            <a:pPr algn="ctr"/>
            <a:endParaRPr lang="en-GB" sz="1600" b="1" dirty="0">
              <a:solidFill>
                <a:srgbClr val="0091FF"/>
              </a:solidFill>
              <a:ea typeface="Verdana" pitchFamily="34" charset="0"/>
              <a:cs typeface="Verdana" pitchFamily="34" charset="0"/>
            </a:endParaRPr>
          </a:p>
          <a:p>
            <a:pPr algn="ctr"/>
            <a:r>
              <a:rPr lang="en-GB" sz="1600" b="1" dirty="0">
                <a:solidFill>
                  <a:srgbClr val="0091FF"/>
                </a:solidFill>
                <a:ea typeface="Verdana" pitchFamily="34" charset="0"/>
                <a:cs typeface="Verdana" pitchFamily="34" charset="0"/>
              </a:rPr>
              <a:t> </a:t>
            </a:r>
            <a:endParaRPr lang="en-GB" sz="1600" b="1" dirty="0" smtClean="0">
              <a:solidFill>
                <a:srgbClr val="0091FF"/>
              </a:solidFill>
              <a:ea typeface="Verdana" pitchFamily="34" charset="0"/>
              <a:cs typeface="Verdana" pitchFamily="34" charset="0"/>
            </a:endParaRPr>
          </a:p>
          <a:p>
            <a:pPr algn="ctr"/>
            <a:endParaRPr lang="en-GB" sz="1600" b="1" dirty="0" smtClean="0">
              <a:solidFill>
                <a:srgbClr val="0091FF"/>
              </a:solidFill>
              <a:ea typeface="Verdana" pitchFamily="34" charset="0"/>
              <a:cs typeface="Verdana" pitchFamily="34" charset="0"/>
            </a:endParaRPr>
          </a:p>
          <a:p>
            <a:pPr algn="ctr"/>
            <a:endParaRPr lang="en-GB" sz="1600" b="1" dirty="0" smtClean="0">
              <a:solidFill>
                <a:srgbClr val="0091FF"/>
              </a:solidFill>
              <a:ea typeface="Verdana" pitchFamily="34" charset="0"/>
              <a:cs typeface="Verdana" pitchFamily="34" charset="0"/>
            </a:endParaRPr>
          </a:p>
          <a:p>
            <a:pPr algn="ctr"/>
            <a:r>
              <a:rPr lang="en-GB" sz="1600" b="1" dirty="0">
                <a:solidFill>
                  <a:srgbClr val="0091FF"/>
                </a:solidFill>
                <a:ea typeface="Verdana" pitchFamily="34" charset="0"/>
                <a:cs typeface="Verdana" pitchFamily="34" charset="0"/>
              </a:rPr>
              <a:t> </a:t>
            </a:r>
          </a:p>
          <a:p>
            <a:pPr algn="ctr"/>
            <a:endParaRPr lang="en-GB" sz="1600" b="1" dirty="0" smtClean="0">
              <a:solidFill>
                <a:srgbClr val="0091FF"/>
              </a:solidFill>
              <a:ea typeface="Verdana" pitchFamily="34" charset="0"/>
              <a:cs typeface="Verdana" pitchFamily="34" charset="0"/>
            </a:endParaRPr>
          </a:p>
          <a:p>
            <a:pPr algn="ctr"/>
            <a:endParaRPr lang="en-GB" sz="1600" b="1" dirty="0">
              <a:solidFill>
                <a:srgbClr val="0091FF"/>
              </a:solidFill>
              <a:ea typeface="Verdana" pitchFamily="34" charset="0"/>
              <a:cs typeface="Verdana" pitchFamily="34" charset="0"/>
            </a:endParaRPr>
          </a:p>
          <a:p>
            <a:pPr algn="ctr"/>
            <a:endParaRPr lang="en-GB" sz="1600" b="1" dirty="0" smtClean="0">
              <a:solidFill>
                <a:srgbClr val="0091FF"/>
              </a:solidFill>
              <a:ea typeface="Verdana" pitchFamily="34" charset="0"/>
              <a:cs typeface="Verdana" pitchFamily="34" charset="0"/>
            </a:endParaRPr>
          </a:p>
          <a:p>
            <a:pPr algn="ctr"/>
            <a:endParaRPr lang="it-IT" sz="1600" b="1" dirty="0">
              <a:solidFill>
                <a:srgbClr val="0091FF"/>
              </a:solidFill>
              <a:ea typeface="Verdana" pitchFamily="34" charset="0"/>
              <a:cs typeface="Verdana" pitchFamily="34" charset="0"/>
            </a:endParaRPr>
          </a:p>
          <a:p>
            <a:pPr algn="ctr"/>
            <a:endParaRPr lang="it-IT" sz="1600" b="1" dirty="0" smtClean="0">
              <a:solidFill>
                <a:srgbClr val="0091FF"/>
              </a:solidFill>
              <a:ea typeface="Verdana" pitchFamily="34" charset="0"/>
              <a:cs typeface="Verdana" pitchFamily="34" charset="0"/>
            </a:endParaRPr>
          </a:p>
          <a:p>
            <a:pPr algn="ctr"/>
            <a:endParaRPr lang="it-IT" sz="1600" b="1" dirty="0">
              <a:solidFill>
                <a:srgbClr val="0091FF"/>
              </a:solidFill>
              <a:ea typeface="Verdana" pitchFamily="34" charset="0"/>
              <a:cs typeface="Verdana" pitchFamily="34" charset="0"/>
            </a:endParaRPr>
          </a:p>
          <a:p>
            <a:pPr algn="ctr"/>
            <a:endParaRPr lang="it-IT" sz="1600" b="1" dirty="0" smtClean="0">
              <a:solidFill>
                <a:srgbClr val="0091FF"/>
              </a:solidFill>
              <a:ea typeface="Verdana" pitchFamily="34" charset="0"/>
              <a:cs typeface="Verdana" pitchFamily="34" charset="0"/>
            </a:endParaRPr>
          </a:p>
          <a:p>
            <a:pPr algn="ctr"/>
            <a:endParaRPr lang="it-IT" sz="1600" b="1" dirty="0">
              <a:solidFill>
                <a:srgbClr val="0091FF"/>
              </a:solidFill>
              <a:ea typeface="Verdana" pitchFamily="34" charset="0"/>
              <a:cs typeface="Verdana" pitchFamily="34" charset="0"/>
            </a:endParaRPr>
          </a:p>
          <a:p>
            <a:pPr algn="ctr"/>
            <a:endParaRPr lang="it-IT" sz="1600" b="1" dirty="0">
              <a:solidFill>
                <a:srgbClr val="0091FF"/>
              </a:solidFill>
              <a:ea typeface="Verdana" pitchFamily="34" charset="0"/>
              <a:cs typeface="Verdana" pitchFamily="34" charset="0"/>
            </a:endParaRPr>
          </a:p>
          <a:p>
            <a:r>
              <a:rPr lang="it-IT" sz="2000" b="1" dirty="0">
                <a:solidFill>
                  <a:srgbClr val="58595B"/>
                </a:solidFill>
                <a:ea typeface="Verdana" pitchFamily="34" charset="0"/>
                <a:cs typeface="Verdana" pitchFamily="34" charset="0"/>
              </a:rPr>
              <a:t>WFP is the UN Cluster lead for Logistics</a:t>
            </a:r>
            <a:endParaRPr lang="en-GB" sz="2000" b="1" dirty="0">
              <a:solidFill>
                <a:srgbClr val="58595B"/>
              </a:solidFill>
              <a:ea typeface="Verdana" pitchFamily="34" charset="0"/>
              <a:cs typeface="Verdana" pitchFamily="34" charset="0"/>
            </a:endParaRPr>
          </a:p>
          <a:p>
            <a:pPr algn="ctr"/>
            <a:endParaRPr lang="en-GB" sz="1600" b="1" dirty="0">
              <a:solidFill>
                <a:srgbClr val="58595B"/>
              </a:solidFill>
              <a:ea typeface="Verdana" pitchFamily="34" charset="0"/>
              <a:cs typeface="Verdana" pitchFamily="34" charset="0"/>
            </a:endParaRPr>
          </a:p>
          <a:p>
            <a:pPr algn="ctr"/>
            <a:r>
              <a:rPr lang="en-GB" sz="1600" b="1" dirty="0" smtClean="0">
                <a:solidFill>
                  <a:srgbClr val="58595B"/>
                </a:solidFill>
                <a:ea typeface="Verdana" pitchFamily="34" charset="0"/>
                <a:cs typeface="Verdana" pitchFamily="34" charset="0"/>
              </a:rPr>
              <a:t>*Air</a:t>
            </a:r>
            <a:r>
              <a:rPr lang="en-GB" sz="1600" b="1" dirty="0">
                <a:solidFill>
                  <a:srgbClr val="58595B"/>
                </a:solidFill>
                <a:ea typeface="Verdana" pitchFamily="34" charset="0"/>
                <a:cs typeface="Verdana" pitchFamily="34" charset="0"/>
              </a:rPr>
              <a:t>: cost cover the transport of food, </a:t>
            </a:r>
            <a:r>
              <a:rPr lang="en-GB" sz="1600" b="1" dirty="0" smtClean="0">
                <a:solidFill>
                  <a:srgbClr val="58595B"/>
                </a:solidFill>
                <a:ea typeface="Verdana" pitchFamily="34" charset="0"/>
                <a:cs typeface="Verdana" pitchFamily="34" charset="0"/>
              </a:rPr>
              <a:t>passengers </a:t>
            </a:r>
            <a:r>
              <a:rPr lang="en-GB" sz="1600" b="1" dirty="0">
                <a:solidFill>
                  <a:srgbClr val="58595B"/>
                </a:solidFill>
                <a:ea typeface="Verdana" pitchFamily="34" charset="0"/>
                <a:cs typeface="Verdana" pitchFamily="34" charset="0"/>
              </a:rPr>
              <a:t>and misc</a:t>
            </a:r>
            <a:r>
              <a:rPr lang="en-GB" sz="1600" b="1" dirty="0" smtClean="0">
                <a:solidFill>
                  <a:srgbClr val="58595B"/>
                </a:solidFill>
                <a:ea typeface="Verdana" pitchFamily="34" charset="0"/>
                <a:cs typeface="Verdana" pitchFamily="34" charset="0"/>
              </a:rPr>
              <a:t>.</a:t>
            </a:r>
          </a:p>
          <a:p>
            <a:pPr algn="ctr"/>
            <a:r>
              <a:rPr lang="en-GB" sz="1600" b="1" dirty="0">
                <a:solidFill>
                  <a:srgbClr val="58595B"/>
                </a:solidFill>
                <a:ea typeface="Verdana" pitchFamily="34" charset="0"/>
                <a:cs typeface="Verdana" pitchFamily="34" charset="0"/>
              </a:rPr>
              <a:t>** Like: Equipment, Utilities, Supplies, Materials, </a:t>
            </a:r>
            <a:r>
              <a:rPr lang="en-GB" sz="1600" b="1" dirty="0" smtClean="0">
                <a:solidFill>
                  <a:srgbClr val="58595B"/>
                </a:solidFill>
                <a:ea typeface="Verdana" pitchFamily="34" charset="0"/>
                <a:cs typeface="Verdana" pitchFamily="34" charset="0"/>
              </a:rPr>
              <a:t>and </a:t>
            </a:r>
            <a:r>
              <a:rPr lang="en-GB" sz="1600" b="1" dirty="0">
                <a:solidFill>
                  <a:srgbClr val="58595B"/>
                </a:solidFill>
                <a:ea typeface="Verdana" pitchFamily="34" charset="0"/>
                <a:cs typeface="Verdana" pitchFamily="34" charset="0"/>
              </a:rPr>
              <a:t>Other Related Products 		</a:t>
            </a:r>
          </a:p>
        </p:txBody>
      </p:sp>
      <p:sp>
        <p:nvSpPr>
          <p:cNvPr id="14" name="TextBox 13"/>
          <p:cNvSpPr txBox="1"/>
          <p:nvPr/>
        </p:nvSpPr>
        <p:spPr>
          <a:xfrm>
            <a:off x="0" y="-10885"/>
            <a:ext cx="539750" cy="935999"/>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2908053805"/>
              </p:ext>
            </p:extLst>
          </p:nvPr>
        </p:nvGraphicFramePr>
        <p:xfrm>
          <a:off x="734948" y="2448074"/>
          <a:ext cx="4101426" cy="2710760"/>
        </p:xfrm>
        <a:graphic>
          <a:graphicData uri="http://schemas.openxmlformats.org/drawingml/2006/table">
            <a:tbl>
              <a:tblPr firstRow="1" bandRow="1">
                <a:tableStyleId>{46F890A9-2807-4EBB-B81D-B2AA78EC7F39}</a:tableStyleId>
              </a:tblPr>
              <a:tblGrid>
                <a:gridCol w="1487734"/>
                <a:gridCol w="2613692"/>
              </a:tblGrid>
              <a:tr h="514620">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tx1">
                              <a:lumMod val="65000"/>
                              <a:lumOff val="35000"/>
                            </a:schemeClr>
                          </a:solidFill>
                          <a:latin typeface="+mn-lt"/>
                          <a:ea typeface="+mn-ea"/>
                          <a:cs typeface="+mn-cs"/>
                        </a:rPr>
                        <a:t>Land</a:t>
                      </a:r>
                      <a:endParaRPr lang="en-GB" sz="2000" b="1" kern="1200" dirty="0">
                        <a:solidFill>
                          <a:schemeClr val="tx1">
                            <a:lumMod val="65000"/>
                            <a:lumOff val="35000"/>
                          </a:schemeClr>
                        </a:solidFill>
                        <a:latin typeface="+mn-lt"/>
                        <a:ea typeface="+mn-ea"/>
                        <a:cs typeface="+mn-cs"/>
                      </a:endParaRPr>
                    </a:p>
                  </a:txBody>
                  <a:tcPr>
                    <a:lnL>
                      <a:noFill/>
                    </a:lnL>
                    <a:lnR w="38100" cap="flat" cmpd="sng" algn="ctr">
                      <a:solidFill>
                        <a:schemeClr val="bg1"/>
                      </a:solidFill>
                      <a:prstDash val="solid"/>
                      <a:round/>
                      <a:headEnd type="none" w="med" len="med"/>
                      <a:tailEnd type="none" w="med" len="med"/>
                    </a:lnR>
                    <a:lnT>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rgbClr val="FF0000"/>
                          </a:solidFill>
                          <a:latin typeface="+mn-lt"/>
                          <a:ea typeface="+mn-ea"/>
                          <a:cs typeface="+mn-cs"/>
                        </a:rPr>
                        <a:t>USD 400.2 m</a:t>
                      </a:r>
                      <a:endParaRPr lang="en-GB" sz="2000" b="1" kern="1200" dirty="0">
                        <a:solidFill>
                          <a:srgbClr val="FF0000"/>
                        </a:solidFill>
                        <a:latin typeface="+mn-lt"/>
                        <a:ea typeface="+mn-ea"/>
                        <a:cs typeface="+mn-cs"/>
                      </a:endParaRPr>
                    </a:p>
                  </a:txBody>
                  <a:tcPr>
                    <a:lnL w="38100" cap="flat" cmpd="sng" algn="ctr">
                      <a:solidFill>
                        <a:schemeClr val="bg1"/>
                      </a:solidFill>
                      <a:prstDash val="solid"/>
                      <a:round/>
                      <a:headEnd type="none" w="med" len="med"/>
                      <a:tailEnd type="none" w="med" len="med"/>
                    </a:lnL>
                    <a:lnB w="38100" cap="flat" cmpd="sng" algn="ctr">
                      <a:solidFill>
                        <a:schemeClr val="bg1"/>
                      </a:solidFill>
                      <a:prstDash val="solid"/>
                      <a:round/>
                      <a:headEnd type="none" w="med" len="med"/>
                      <a:tailEnd type="none" w="med" len="med"/>
                    </a:lnB>
                    <a:solidFill>
                      <a:schemeClr val="bg1">
                        <a:lumMod val="85000"/>
                        <a:alpha val="77000"/>
                      </a:schemeClr>
                    </a:solidFill>
                  </a:tcPr>
                </a:tc>
              </a:tr>
              <a:tr h="549035">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tx1">
                              <a:lumMod val="65000"/>
                              <a:lumOff val="35000"/>
                            </a:schemeClr>
                          </a:solidFill>
                          <a:latin typeface="+mn-lt"/>
                          <a:ea typeface="+mn-ea"/>
                          <a:cs typeface="+mn-cs"/>
                        </a:rPr>
                        <a:t>Ocean</a:t>
                      </a:r>
                    </a:p>
                  </a:txBody>
                  <a:tcPr>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75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rgbClr val="FF0000"/>
                          </a:solidFill>
                          <a:latin typeface="+mn-lt"/>
                          <a:ea typeface="+mn-ea"/>
                          <a:cs typeface="+mn-cs"/>
                        </a:rPr>
                        <a:t>USD 148.1 m</a:t>
                      </a:r>
                      <a:endParaRPr lang="en-GB" sz="2000" b="1" kern="1200" dirty="0">
                        <a:solidFill>
                          <a:srgbClr val="FF0000"/>
                        </a:solidFill>
                        <a:latin typeface="+mn-lt"/>
                        <a:ea typeface="+mn-ea"/>
                        <a:cs typeface="+mn-cs"/>
                      </a:endParaRPr>
                    </a:p>
                  </a:txBody>
                  <a:tcPr>
                    <a:lnL w="38100" cap="flat" cmpd="sng" algn="ctr">
                      <a:solidFill>
                        <a:schemeClr val="bg1"/>
                      </a:solidFill>
                      <a:prstDash val="solid"/>
                      <a:round/>
                      <a:headEnd type="none" w="med" len="med"/>
                      <a:tailEnd type="none" w="med" len="med"/>
                    </a:lnL>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85000"/>
                      </a:schemeClr>
                    </a:solidFill>
                  </a:tcPr>
                </a:tc>
              </a:tr>
              <a:tr h="549035">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tx1">
                              <a:lumMod val="65000"/>
                              <a:lumOff val="35000"/>
                            </a:schemeClr>
                          </a:solidFill>
                          <a:latin typeface="+mn-lt"/>
                          <a:ea typeface="+mn-ea"/>
                          <a:cs typeface="+mn-cs"/>
                        </a:rPr>
                        <a:t>Air*</a:t>
                      </a:r>
                      <a:endParaRPr lang="en-GB" sz="2000" b="1" kern="1200" dirty="0">
                        <a:solidFill>
                          <a:schemeClr val="tx1">
                            <a:lumMod val="65000"/>
                            <a:lumOff val="35000"/>
                          </a:schemeClr>
                        </a:solidFill>
                        <a:latin typeface="+mn-lt"/>
                        <a:ea typeface="+mn-ea"/>
                        <a:cs typeface="+mn-cs"/>
                      </a:endParaRPr>
                    </a:p>
                  </a:txBody>
                  <a:tcPr>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bg1">
                        <a:lumMod val="75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rgbClr val="FF0000"/>
                          </a:solidFill>
                          <a:latin typeface="+mn-lt"/>
                          <a:ea typeface="+mn-ea"/>
                          <a:cs typeface="+mn-cs"/>
                        </a:rPr>
                        <a:t>USD 260.9 m</a:t>
                      </a:r>
                      <a:endParaRPr lang="en-GB" sz="2000" b="1" kern="1200" dirty="0">
                        <a:solidFill>
                          <a:srgbClr val="FF0000"/>
                        </a:solidFill>
                        <a:latin typeface="+mn-lt"/>
                        <a:ea typeface="+mn-ea"/>
                        <a:cs typeface="+mn-cs"/>
                      </a:endParaRPr>
                    </a:p>
                  </a:txBody>
                  <a:tcPr>
                    <a:lnL w="38100" cap="flat" cmpd="sng" algn="ctr">
                      <a:solidFill>
                        <a:schemeClr val="bg1"/>
                      </a:solidFill>
                      <a:prstDash val="solid"/>
                      <a:round/>
                      <a:headEnd type="none" w="med" len="med"/>
                      <a:tailEnd type="none" w="med" len="med"/>
                    </a:lnL>
                    <a:lnT w="3810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bg1">
                        <a:lumMod val="85000"/>
                      </a:schemeClr>
                    </a:solidFill>
                  </a:tcPr>
                </a:tc>
              </a:tr>
              <a:tr h="549035">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1" kern="1200" dirty="0" smtClean="0">
                          <a:solidFill>
                            <a:schemeClr val="tx1">
                              <a:lumMod val="65000"/>
                              <a:lumOff val="35000"/>
                            </a:schemeClr>
                          </a:solidFill>
                          <a:latin typeface="+mn-lt"/>
                          <a:ea typeface="+mn-ea"/>
                          <a:cs typeface="+mn-cs"/>
                        </a:rPr>
                        <a:t>Other transport related costs **</a:t>
                      </a:r>
                      <a:endParaRPr lang="en-GB" sz="1400" b="1" kern="1200" dirty="0">
                        <a:solidFill>
                          <a:schemeClr val="tx1">
                            <a:lumMod val="65000"/>
                            <a:lumOff val="35000"/>
                          </a:schemeClr>
                        </a:solidFill>
                        <a:latin typeface="+mn-lt"/>
                        <a:ea typeface="+mn-ea"/>
                        <a:cs typeface="+mn-cs"/>
                      </a:endParaRPr>
                    </a:p>
                  </a:txBody>
                  <a:tcPr>
                    <a:lnR w="3810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bg1">
                        <a:lumMod val="75000"/>
                      </a:scheme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rgbClr val="FF0000"/>
                          </a:solidFill>
                          <a:latin typeface="+mn-lt"/>
                          <a:ea typeface="+mn-ea"/>
                          <a:cs typeface="+mn-cs"/>
                        </a:rPr>
                        <a:t>USD 165.0</a:t>
                      </a:r>
                      <a:r>
                        <a:rPr lang="en-GB" sz="2000" b="1" kern="1200" baseline="0" dirty="0" smtClean="0">
                          <a:solidFill>
                            <a:srgbClr val="FF0000"/>
                          </a:solidFill>
                          <a:latin typeface="+mn-lt"/>
                          <a:ea typeface="+mn-ea"/>
                          <a:cs typeface="+mn-cs"/>
                        </a:rPr>
                        <a:t> </a:t>
                      </a:r>
                      <a:r>
                        <a:rPr lang="en-GB" sz="2000" b="1" kern="1200" dirty="0" smtClean="0">
                          <a:solidFill>
                            <a:srgbClr val="FF0000"/>
                          </a:solidFill>
                          <a:latin typeface="+mn-lt"/>
                          <a:ea typeface="+mn-ea"/>
                          <a:cs typeface="+mn-cs"/>
                        </a:rPr>
                        <a:t>m</a:t>
                      </a:r>
                      <a:endParaRPr lang="en-GB" sz="2000" b="1" kern="1200" dirty="0">
                        <a:solidFill>
                          <a:srgbClr val="FF0000"/>
                        </a:solidFill>
                        <a:latin typeface="+mn-lt"/>
                        <a:ea typeface="+mn-ea"/>
                        <a:cs typeface="+mn-cs"/>
                      </a:endParaRPr>
                    </a:p>
                  </a:txBody>
                  <a:tcPr>
                    <a:lnL w="38100" cap="flat" cmpd="sng" algn="ctr">
                      <a:solidFill>
                        <a:schemeClr val="bg1"/>
                      </a:solidFill>
                      <a:prstDash val="solid"/>
                      <a:round/>
                      <a:headEnd type="none" w="med" len="med"/>
                      <a:tailEnd type="none" w="med" len="med"/>
                    </a:lnL>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bg1">
                        <a:lumMod val="85000"/>
                        <a:alpha val="77000"/>
                      </a:schemeClr>
                    </a:solidFill>
                  </a:tcPr>
                </a:tc>
              </a:tr>
              <a:tr h="549035">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tx1">
                              <a:lumMod val="65000"/>
                              <a:lumOff val="35000"/>
                            </a:schemeClr>
                          </a:solidFill>
                          <a:latin typeface="+mn-lt"/>
                          <a:ea typeface="+mn-ea"/>
                          <a:cs typeface="+mn-cs"/>
                        </a:rPr>
                        <a:t>TOTAL</a:t>
                      </a:r>
                      <a:endParaRPr lang="en-GB" sz="2000" b="1" kern="1200" dirty="0">
                        <a:solidFill>
                          <a:schemeClr val="tx1">
                            <a:lumMod val="65000"/>
                            <a:lumOff val="35000"/>
                          </a:schemeClr>
                        </a:solidFill>
                        <a:latin typeface="+mn-lt"/>
                        <a:ea typeface="+mn-ea"/>
                        <a:cs typeface="+mn-cs"/>
                      </a:endParaRPr>
                    </a:p>
                  </a:txBody>
                  <a:tcPr>
                    <a:lnR w="3810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solidFill>
                      <a:schemeClr val="bg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2000" b="1" kern="1200" dirty="0" smtClean="0">
                          <a:solidFill>
                            <a:schemeClr val="tx1">
                              <a:lumMod val="65000"/>
                              <a:lumOff val="35000"/>
                            </a:schemeClr>
                          </a:solidFill>
                          <a:latin typeface="+mn-lt"/>
                          <a:ea typeface="+mn-ea"/>
                          <a:cs typeface="+mn-cs"/>
                        </a:rPr>
                        <a:t>USD 974.2 </a:t>
                      </a:r>
                      <a:r>
                        <a:rPr lang="en-GB" sz="2000" b="1" kern="1200" baseline="0" dirty="0" smtClean="0">
                          <a:solidFill>
                            <a:schemeClr val="tx1">
                              <a:lumMod val="65000"/>
                              <a:lumOff val="35000"/>
                            </a:schemeClr>
                          </a:solidFill>
                          <a:latin typeface="+mn-lt"/>
                          <a:ea typeface="+mn-ea"/>
                          <a:cs typeface="+mn-cs"/>
                        </a:rPr>
                        <a:t>m</a:t>
                      </a:r>
                      <a:endParaRPr lang="en-GB" sz="2000" b="1" kern="1200" dirty="0">
                        <a:solidFill>
                          <a:schemeClr val="tx1">
                            <a:lumMod val="65000"/>
                            <a:lumOff val="35000"/>
                          </a:schemeClr>
                        </a:solidFill>
                        <a:latin typeface="+mn-lt"/>
                        <a:ea typeface="+mn-ea"/>
                        <a:cs typeface="+mn-cs"/>
                      </a:endParaRPr>
                    </a:p>
                  </a:txBody>
                  <a:tcPr>
                    <a:lnL w="38100" cap="flat" cmpd="sng" algn="ctr">
                      <a:solidFill>
                        <a:schemeClr val="bg1"/>
                      </a:solidFill>
                      <a:prstDash val="solid"/>
                      <a:round/>
                      <a:headEnd type="none" w="med" len="med"/>
                      <a:tailEnd type="none" w="med" len="med"/>
                    </a:lnL>
                    <a:lnT w="19050" cap="flat" cmpd="sng" algn="ctr">
                      <a:solidFill>
                        <a:schemeClr val="bg1"/>
                      </a:solidFill>
                      <a:prstDash val="solid"/>
                      <a:round/>
                      <a:headEnd type="none" w="med" len="med"/>
                      <a:tailEnd type="none" w="med" len="med"/>
                    </a:lnT>
                    <a:solidFill>
                      <a:schemeClr val="bg1">
                        <a:alpha val="77000"/>
                      </a:schemeClr>
                    </a:solidFill>
                  </a:tcPr>
                </a:tc>
              </a:tr>
            </a:tbl>
          </a:graphicData>
        </a:graphic>
      </p:graphicFrame>
      <p:sp>
        <p:nvSpPr>
          <p:cNvPr id="10" name="Title 1"/>
          <p:cNvSpPr>
            <a:spLocks noGrp="1"/>
          </p:cNvSpPr>
          <p:nvPr>
            <p:ph type="title"/>
          </p:nvPr>
        </p:nvSpPr>
        <p:spPr>
          <a:xfrm>
            <a:off x="0" y="160736"/>
            <a:ext cx="8563429" cy="925114"/>
          </a:xfrm>
        </p:spPr>
        <p:txBody>
          <a:bodyPr/>
          <a:lstStyle/>
          <a:p>
            <a:r>
              <a:rPr lang="en-GB" dirty="0" smtClean="0"/>
              <a:t>WFP Logistics (2014)</a:t>
            </a:r>
            <a:endParaRPr lang="en-GB" dirty="0"/>
          </a:p>
        </p:txBody>
      </p:sp>
    </p:spTree>
    <p:extLst>
      <p:ext uri="{BB962C8B-B14F-4D97-AF65-F5344CB8AC3E}">
        <p14:creationId xmlns:p14="http://schemas.microsoft.com/office/powerpoint/2010/main" val="1188102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591925" y="707407"/>
          <a:ext cx="7979433" cy="31400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766461" y="3305716"/>
            <a:ext cx="8165267" cy="2800767"/>
          </a:xfrm>
          <a:prstGeom prst="rect">
            <a:avLst/>
          </a:prstGeom>
        </p:spPr>
        <p:txBody>
          <a:bodyPr wrap="square">
            <a:spAutoFit/>
          </a:bodyPr>
          <a:lstStyle/>
          <a:p>
            <a:pPr marL="457200" indent="-457200">
              <a:buFont typeface="+mj-lt"/>
              <a:buAutoNum type="arabicPeriod"/>
            </a:pPr>
            <a:r>
              <a:rPr lang="en-GB" sz="2200" dirty="0" smtClean="0">
                <a:solidFill>
                  <a:schemeClr val="tx1">
                    <a:lumMod val="75000"/>
                    <a:lumOff val="25000"/>
                  </a:schemeClr>
                </a:solidFill>
                <a:cs typeface="Arial" panose="020B0604020202020204" pitchFamily="34" charset="0"/>
              </a:rPr>
              <a:t>Check out the document “how to do business with WFP” on </a:t>
            </a:r>
            <a:r>
              <a:rPr lang="en-GB" sz="2200" dirty="0" smtClean="0">
                <a:solidFill>
                  <a:schemeClr val="tx1">
                    <a:lumMod val="75000"/>
                    <a:lumOff val="25000"/>
                  </a:schemeClr>
                </a:solidFill>
                <a:cs typeface="Arial" panose="020B0604020202020204" pitchFamily="34" charset="0"/>
                <a:hlinkClick r:id="rId8"/>
              </a:rPr>
              <a:t>www.wfp.org</a:t>
            </a:r>
            <a:r>
              <a:rPr lang="en-GB" sz="2200" dirty="0" smtClean="0">
                <a:solidFill>
                  <a:schemeClr val="tx1">
                    <a:lumMod val="75000"/>
                    <a:lumOff val="25000"/>
                  </a:schemeClr>
                </a:solidFill>
                <a:cs typeface="Arial" panose="020B0604020202020204" pitchFamily="34" charset="0"/>
              </a:rPr>
              <a:t>  </a:t>
            </a:r>
          </a:p>
          <a:p>
            <a:pPr marL="457200" indent="-457200">
              <a:buFont typeface="+mj-lt"/>
              <a:buAutoNum type="arabicPeriod"/>
            </a:pPr>
            <a:r>
              <a:rPr lang="en-GB" sz="2200" dirty="0" smtClean="0">
                <a:cs typeface="Arial" panose="020B0604020202020204" pitchFamily="34" charset="0"/>
              </a:rPr>
              <a:t>Understanding WFP’s G&amp;S requirements</a:t>
            </a:r>
          </a:p>
          <a:p>
            <a:pPr marL="457200" indent="-457200">
              <a:buFont typeface="+mj-lt"/>
              <a:buAutoNum type="arabicPeriod"/>
            </a:pPr>
            <a:r>
              <a:rPr lang="en-GB" sz="2200" dirty="0" smtClean="0">
                <a:solidFill>
                  <a:schemeClr val="tx1">
                    <a:lumMod val="75000"/>
                    <a:lumOff val="25000"/>
                  </a:schemeClr>
                </a:solidFill>
                <a:cs typeface="Arial" panose="020B0604020202020204" pitchFamily="34" charset="0"/>
              </a:rPr>
              <a:t>Send a presentation of your products to WFP.</a:t>
            </a:r>
          </a:p>
          <a:p>
            <a:pPr marL="457200" indent="-457200">
              <a:buFont typeface="+mj-lt"/>
              <a:buAutoNum type="arabicPeriod"/>
            </a:pPr>
            <a:r>
              <a:rPr lang="en-GB" sz="2200" dirty="0" smtClean="0">
                <a:solidFill>
                  <a:schemeClr val="tx1">
                    <a:lumMod val="75000"/>
                    <a:lumOff val="25000"/>
                  </a:schemeClr>
                </a:solidFill>
                <a:cs typeface="Arial" panose="020B0604020202020204" pitchFamily="34" charset="0"/>
              </a:rPr>
              <a:t>Register on </a:t>
            </a:r>
            <a:r>
              <a:rPr lang="en-GB" sz="2200" dirty="0" smtClean="0">
                <a:solidFill>
                  <a:schemeClr val="tx1">
                    <a:lumMod val="75000"/>
                    <a:lumOff val="25000"/>
                  </a:schemeClr>
                </a:solidFill>
                <a:cs typeface="Arial" panose="020B0604020202020204" pitchFamily="34" charset="0"/>
                <a:hlinkClick r:id="rId9"/>
              </a:rPr>
              <a:t>www.ungm.org</a:t>
            </a:r>
            <a:r>
              <a:rPr lang="en-GB" sz="2200" dirty="0" smtClean="0">
                <a:solidFill>
                  <a:schemeClr val="tx1">
                    <a:lumMod val="75000"/>
                    <a:lumOff val="25000"/>
                  </a:schemeClr>
                </a:solidFill>
                <a:cs typeface="Arial" panose="020B0604020202020204" pitchFamily="34" charset="0"/>
              </a:rPr>
              <a:t> to be in the Vendor lists of all UN</a:t>
            </a:r>
          </a:p>
          <a:p>
            <a:pPr marL="457200" indent="-457200">
              <a:buFont typeface="+mj-lt"/>
              <a:buAutoNum type="arabicPeriod"/>
            </a:pPr>
            <a:r>
              <a:rPr lang="en-GB" sz="2200" dirty="0">
                <a:solidFill>
                  <a:schemeClr val="tx1">
                    <a:lumMod val="75000"/>
                    <a:lumOff val="25000"/>
                  </a:schemeClr>
                </a:solidFill>
                <a:cs typeface="Arial" panose="020B0604020202020204" pitchFamily="34" charset="0"/>
              </a:rPr>
              <a:t>Register on </a:t>
            </a:r>
            <a:r>
              <a:rPr lang="en-GB" sz="2200" dirty="0">
                <a:solidFill>
                  <a:schemeClr val="tx1">
                    <a:lumMod val="75000"/>
                    <a:lumOff val="25000"/>
                  </a:schemeClr>
                </a:solidFill>
                <a:cs typeface="Arial" panose="020B0604020202020204" pitchFamily="34" charset="0"/>
                <a:hlinkClick r:id="rId10"/>
              </a:rPr>
              <a:t>https://</a:t>
            </a:r>
            <a:r>
              <a:rPr lang="en-GB" sz="2200" dirty="0" smtClean="0">
                <a:solidFill>
                  <a:schemeClr val="tx1">
                    <a:lumMod val="75000"/>
                    <a:lumOff val="25000"/>
                  </a:schemeClr>
                </a:solidFill>
                <a:cs typeface="Arial" panose="020B0604020202020204" pitchFamily="34" charset="0"/>
                <a:hlinkClick r:id="rId10"/>
              </a:rPr>
              <a:t>ungm.in-tend.co.uk/wfp/aspx/Home</a:t>
            </a:r>
            <a:r>
              <a:rPr lang="en-GB" sz="2200" dirty="0" smtClean="0">
                <a:solidFill>
                  <a:schemeClr val="tx1">
                    <a:lumMod val="75000"/>
                    <a:lumOff val="25000"/>
                  </a:schemeClr>
                </a:solidFill>
                <a:cs typeface="Arial" panose="020B0604020202020204" pitchFamily="34" charset="0"/>
              </a:rPr>
              <a:t> to be ready if selected for a WFP tender</a:t>
            </a:r>
          </a:p>
          <a:p>
            <a:pPr marL="457200" indent="-457200">
              <a:buFont typeface="+mj-lt"/>
              <a:buAutoNum type="arabicPeriod"/>
            </a:pPr>
            <a:r>
              <a:rPr lang="en-GB" sz="2200" dirty="0" smtClean="0">
                <a:solidFill>
                  <a:schemeClr val="tx1">
                    <a:lumMod val="75000"/>
                    <a:lumOff val="25000"/>
                  </a:schemeClr>
                </a:solidFill>
                <a:cs typeface="Arial" panose="020B0604020202020204" pitchFamily="34" charset="0"/>
              </a:rPr>
              <a:t>Participate to WFP tenders when invited</a:t>
            </a:r>
            <a:endParaRPr lang="en-GB" sz="2200" dirty="0">
              <a:solidFill>
                <a:schemeClr val="tx1">
                  <a:lumMod val="75000"/>
                  <a:lumOff val="25000"/>
                </a:schemeClr>
              </a:solidFill>
              <a:cs typeface="Arial" panose="020B0604020202020204" pitchFamily="34" charset="0"/>
            </a:endParaRPr>
          </a:p>
        </p:txBody>
      </p:sp>
      <p:sp>
        <p:nvSpPr>
          <p:cNvPr id="6" name="Title 1"/>
          <p:cNvSpPr>
            <a:spLocks noGrp="1"/>
          </p:cNvSpPr>
          <p:nvPr>
            <p:ph type="title"/>
          </p:nvPr>
        </p:nvSpPr>
        <p:spPr>
          <a:xfrm>
            <a:off x="-1" y="244850"/>
            <a:ext cx="8563429" cy="925114"/>
          </a:xfrm>
        </p:spPr>
        <p:txBody>
          <a:bodyPr/>
          <a:lstStyle/>
          <a:p>
            <a:r>
              <a:rPr lang="en-GB" dirty="0" smtClean="0"/>
              <a:t>How to do business with WFP?</a:t>
            </a:r>
            <a:endParaRPr lang="en-GB" sz="2800" dirty="0"/>
          </a:p>
        </p:txBody>
      </p:sp>
    </p:spTree>
    <p:extLst>
      <p:ext uri="{BB962C8B-B14F-4D97-AF65-F5344CB8AC3E}">
        <p14:creationId xmlns:p14="http://schemas.microsoft.com/office/powerpoint/2010/main" val="30127622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2"/>
          <p:cNvSpPr txBox="1">
            <a:spLocks noChangeArrowheads="1"/>
          </p:cNvSpPr>
          <p:nvPr/>
        </p:nvSpPr>
        <p:spPr bwMode="auto">
          <a:xfrm>
            <a:off x="759651" y="1380238"/>
            <a:ext cx="7430333" cy="4744778"/>
          </a:xfrm>
          <a:prstGeom prst="rect">
            <a:avLst/>
          </a:prstGeom>
          <a:noFill/>
          <a:ln w="76200">
            <a:noFill/>
            <a:miter lim="800000"/>
            <a:headEnd/>
            <a:tailEnd/>
          </a:ln>
        </p:spPr>
        <p:txBody>
          <a:bodyPr lIns="91432" tIns="45717" rIns="91432" bIns="45717"/>
          <a:lstStyle/>
          <a:p>
            <a:pPr marL="285750" indent="-285750">
              <a:lnSpc>
                <a:spcPct val="130000"/>
              </a:lnSpc>
              <a:buFont typeface="Arial" pitchFamily="34" charset="0"/>
              <a:buChar char="•"/>
            </a:pPr>
            <a:r>
              <a:rPr lang="en-US" sz="2400" dirty="0"/>
              <a:t>Goods and services are of interest to WFP</a:t>
            </a:r>
          </a:p>
          <a:p>
            <a:pPr marL="285750" indent="-285750">
              <a:lnSpc>
                <a:spcPct val="130000"/>
              </a:lnSpc>
              <a:buFont typeface="Arial" pitchFamily="34" charset="0"/>
              <a:buChar char="•"/>
            </a:pPr>
            <a:r>
              <a:rPr lang="en-GB" sz="2400" dirty="0" smtClean="0">
                <a:latin typeface="Calibri"/>
                <a:cs typeface="Calibri"/>
              </a:rPr>
              <a:t>Legal </a:t>
            </a:r>
            <a:r>
              <a:rPr lang="en-GB" sz="2400" dirty="0">
                <a:latin typeface="Calibri"/>
                <a:cs typeface="Calibri"/>
              </a:rPr>
              <a:t>capacity to enter into a </a:t>
            </a:r>
            <a:r>
              <a:rPr lang="en-GB" sz="2400" dirty="0" smtClean="0">
                <a:latin typeface="Calibri"/>
                <a:cs typeface="Calibri"/>
              </a:rPr>
              <a:t>contract with WFP</a:t>
            </a:r>
            <a:endParaRPr lang="en-GB" sz="2400" dirty="0">
              <a:latin typeface="Calibri"/>
              <a:cs typeface="Calibri"/>
            </a:endParaRPr>
          </a:p>
          <a:p>
            <a:pPr marL="285750" indent="-285750">
              <a:lnSpc>
                <a:spcPct val="130000"/>
              </a:lnSpc>
              <a:buFont typeface="Arial" pitchFamily="34" charset="0"/>
              <a:buChar char="•"/>
            </a:pPr>
            <a:r>
              <a:rPr lang="en-US" sz="2400" dirty="0" smtClean="0">
                <a:latin typeface="Calibri"/>
                <a:cs typeface="Calibri"/>
              </a:rPr>
              <a:t>Has </a:t>
            </a:r>
            <a:r>
              <a:rPr lang="en-US" sz="2400" dirty="0">
                <a:latin typeface="Calibri"/>
                <a:cs typeface="Calibri"/>
              </a:rPr>
              <a:t>the financial standing to honor a contract</a:t>
            </a:r>
          </a:p>
          <a:p>
            <a:pPr marL="285750" indent="-285750">
              <a:lnSpc>
                <a:spcPct val="130000"/>
              </a:lnSpc>
              <a:buFont typeface="Arial" pitchFamily="34" charset="0"/>
              <a:buChar char="•"/>
            </a:pPr>
            <a:r>
              <a:rPr lang="en-US" sz="2400" dirty="0" smtClean="0">
                <a:latin typeface="Calibri"/>
                <a:cs typeface="Calibri"/>
              </a:rPr>
              <a:t>Has </a:t>
            </a:r>
            <a:r>
              <a:rPr lang="en-US" sz="2400" dirty="0">
                <a:latin typeface="Calibri"/>
                <a:cs typeface="Calibri"/>
              </a:rPr>
              <a:t>proven ability to </a:t>
            </a:r>
            <a:r>
              <a:rPr lang="en-US" sz="2400" dirty="0" smtClean="0">
                <a:latin typeface="Calibri"/>
                <a:cs typeface="Calibri"/>
              </a:rPr>
              <a:t>perform</a:t>
            </a:r>
          </a:p>
          <a:p>
            <a:pPr marL="285750" indent="-285750">
              <a:lnSpc>
                <a:spcPct val="130000"/>
              </a:lnSpc>
              <a:buFont typeface="Arial" pitchFamily="34" charset="0"/>
              <a:buChar char="•"/>
            </a:pPr>
            <a:r>
              <a:rPr lang="en-US" sz="2400" dirty="0" smtClean="0"/>
              <a:t>Company has a minimum of three years’ experience as an established business </a:t>
            </a:r>
          </a:p>
          <a:p>
            <a:pPr marL="285750" indent="-285750">
              <a:lnSpc>
                <a:spcPct val="130000"/>
              </a:lnSpc>
              <a:buFont typeface="Arial" pitchFamily="34" charset="0"/>
              <a:buChar char="•"/>
            </a:pPr>
            <a:r>
              <a:rPr lang="en-US" sz="2400" dirty="0" smtClean="0"/>
              <a:t>Company </a:t>
            </a:r>
            <a:r>
              <a:rPr lang="en-US" sz="2400" dirty="0"/>
              <a:t>accepts WFP’s general terms and conditions, including its payment </a:t>
            </a:r>
            <a:r>
              <a:rPr lang="en-US" sz="2400" dirty="0" smtClean="0"/>
              <a:t>terms </a:t>
            </a:r>
            <a:endParaRPr lang="en-US" sz="2400" dirty="0"/>
          </a:p>
          <a:p>
            <a:pPr marL="285750" indent="-285750">
              <a:buFont typeface="Arial" pitchFamily="34" charset="0"/>
              <a:buChar char="•"/>
            </a:pPr>
            <a:endParaRPr lang="en-US" sz="2400" dirty="0">
              <a:solidFill>
                <a:srgbClr val="58595B"/>
              </a:solidFill>
              <a:latin typeface="Calibri"/>
              <a:cs typeface="Calibri"/>
            </a:endParaRPr>
          </a:p>
        </p:txBody>
      </p:sp>
      <p:sp>
        <p:nvSpPr>
          <p:cNvPr id="21" name="TextBox 20"/>
          <p:cNvSpPr txBox="1"/>
          <p:nvPr/>
        </p:nvSpPr>
        <p:spPr>
          <a:xfrm>
            <a:off x="0" y="-10885"/>
            <a:ext cx="539750" cy="935999"/>
          </a:xfrm>
          <a:prstGeom prst="rect">
            <a:avLst/>
          </a:prstGeom>
          <a:solidFill>
            <a:srgbClr val="0088FF"/>
          </a:solidFill>
          <a:ln>
            <a:noFill/>
          </a:ln>
          <a:effectLst/>
        </p:spPr>
        <p:style>
          <a:lnRef idx="1">
            <a:schemeClr val="accent3"/>
          </a:lnRef>
          <a:fillRef idx="3">
            <a:schemeClr val="accent3"/>
          </a:fillRef>
          <a:effectRef idx="2">
            <a:schemeClr val="accent3"/>
          </a:effectRef>
          <a:fontRef idx="minor">
            <a:schemeClr val="lt1"/>
          </a:fontRef>
        </p:style>
        <p:txBody>
          <a:bodyPr wrap="square">
            <a:spAutoFit/>
          </a:bodyPr>
          <a:lstStyle/>
          <a:p>
            <a:pPr fontAlgn="auto">
              <a:spcBef>
                <a:spcPts val="0"/>
              </a:spcBef>
              <a:spcAft>
                <a:spcPts val="0"/>
              </a:spcAft>
              <a:defRPr/>
            </a:pPr>
            <a:endParaRPr lang="en-US" dirty="0">
              <a:solidFill>
                <a:srgbClr val="0065A2"/>
              </a:solidFill>
            </a:endParaRPr>
          </a:p>
        </p:txBody>
      </p:sp>
      <p:sp>
        <p:nvSpPr>
          <p:cNvPr id="27" name="Slide Number Placeholder 1"/>
          <p:cNvSpPr txBox="1">
            <a:spLocks/>
          </p:cNvSpPr>
          <p:nvPr/>
        </p:nvSpPr>
        <p:spPr>
          <a:xfrm>
            <a:off x="6553200" y="6356350"/>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dirty="0"/>
          </a:p>
        </p:txBody>
      </p:sp>
      <p:sp>
        <p:nvSpPr>
          <p:cNvPr id="8" name="Title 1"/>
          <p:cNvSpPr>
            <a:spLocks noGrp="1"/>
          </p:cNvSpPr>
          <p:nvPr>
            <p:ph type="title"/>
          </p:nvPr>
        </p:nvSpPr>
        <p:spPr>
          <a:xfrm>
            <a:off x="-1" y="244850"/>
            <a:ext cx="8563429" cy="925114"/>
          </a:xfrm>
        </p:spPr>
        <p:txBody>
          <a:bodyPr/>
          <a:lstStyle/>
          <a:p>
            <a:r>
              <a:rPr lang="en-GB" sz="2800" dirty="0" smtClean="0"/>
              <a:t>Requirements to Contract with WFP</a:t>
            </a:r>
            <a:endParaRPr lang="en-GB" sz="2800" dirty="0"/>
          </a:p>
        </p:txBody>
      </p:sp>
    </p:spTree>
    <p:extLst>
      <p:ext uri="{BB962C8B-B14F-4D97-AF65-F5344CB8AC3E}">
        <p14:creationId xmlns:p14="http://schemas.microsoft.com/office/powerpoint/2010/main" val="10655708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13692" y="346771"/>
            <a:ext cx="3339810" cy="2900161"/>
          </a:xfrm>
          <a:prstGeom prst="rect">
            <a:avLst/>
          </a:prstGeom>
          <a:solidFill>
            <a:srgbClr val="58595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Text Box 8"/>
          <p:cNvSpPr txBox="1">
            <a:spLocks noChangeArrowheads="1"/>
          </p:cNvSpPr>
          <p:nvPr/>
        </p:nvSpPr>
        <p:spPr bwMode="auto">
          <a:xfrm>
            <a:off x="1204940" y="468101"/>
            <a:ext cx="3969568" cy="3816423"/>
          </a:xfrm>
          <a:prstGeom prst="rect">
            <a:avLst/>
          </a:prstGeom>
          <a:noFill/>
          <a:ln w="9525">
            <a:noFill/>
            <a:miter lim="800000"/>
            <a:headEnd/>
            <a:tailEnd/>
          </a:ln>
          <a:effectLst/>
        </p:spPr>
        <p:txBody>
          <a:bodyPr wrap="square" lIns="91432" tIns="45717" rIns="91432" bIns="45717">
            <a:spAutoFit/>
          </a:bodyPr>
          <a:lstStyle>
            <a:lvl1pPr eaLnBrk="0" hangingPunct="0">
              <a:defRPr>
                <a:solidFill>
                  <a:schemeClr val="tx1"/>
                </a:solidFill>
                <a:latin typeface="Verdana" charset="0"/>
                <a:ea typeface="ＭＳ Ｐゴシック" charset="0"/>
              </a:defRPr>
            </a:lvl1pPr>
            <a:lvl2pPr marL="742950" indent="-285750" eaLnBrk="0" hangingPunct="0">
              <a:defRPr>
                <a:solidFill>
                  <a:schemeClr val="tx1"/>
                </a:solidFill>
                <a:latin typeface="Verdana" charset="0"/>
                <a:ea typeface="ＭＳ Ｐゴシック" charset="0"/>
              </a:defRPr>
            </a:lvl2pPr>
            <a:lvl3pPr marL="1143000" indent="-228600" eaLnBrk="0" hangingPunct="0">
              <a:defRPr>
                <a:solidFill>
                  <a:schemeClr val="tx1"/>
                </a:solidFill>
                <a:latin typeface="Verdana" charset="0"/>
                <a:ea typeface="ＭＳ Ｐゴシック" charset="0"/>
              </a:defRPr>
            </a:lvl3pPr>
            <a:lvl4pPr marL="1600200" indent="-228600" eaLnBrk="0" hangingPunct="0">
              <a:defRPr>
                <a:solidFill>
                  <a:schemeClr val="tx1"/>
                </a:solidFill>
                <a:latin typeface="Verdana" charset="0"/>
                <a:ea typeface="ＭＳ Ｐゴシック" charset="0"/>
              </a:defRPr>
            </a:lvl4pPr>
            <a:lvl5pPr marL="2057400" indent="-228600" eaLnBrk="0" hangingPunct="0">
              <a:defRPr>
                <a:solidFill>
                  <a:schemeClr val="tx1"/>
                </a:solidFill>
                <a:latin typeface="Verdana" charset="0"/>
                <a:ea typeface="ＭＳ Ｐゴシック" charset="0"/>
              </a:defRPr>
            </a:lvl5pPr>
            <a:lvl6pPr marL="2514600" indent="-228600" eaLnBrk="0" fontAlgn="base" hangingPunct="0">
              <a:spcBef>
                <a:spcPct val="0"/>
              </a:spcBef>
              <a:spcAft>
                <a:spcPct val="0"/>
              </a:spcAft>
              <a:defRPr>
                <a:solidFill>
                  <a:schemeClr val="tx1"/>
                </a:solidFill>
                <a:latin typeface="Verdana" charset="0"/>
                <a:ea typeface="ＭＳ Ｐゴシック" charset="0"/>
              </a:defRPr>
            </a:lvl6pPr>
            <a:lvl7pPr marL="2971800" indent="-228600" eaLnBrk="0" fontAlgn="base" hangingPunct="0">
              <a:spcBef>
                <a:spcPct val="0"/>
              </a:spcBef>
              <a:spcAft>
                <a:spcPct val="0"/>
              </a:spcAft>
              <a:defRPr>
                <a:solidFill>
                  <a:schemeClr val="tx1"/>
                </a:solidFill>
                <a:latin typeface="Verdana" charset="0"/>
                <a:ea typeface="ＭＳ Ｐゴシック" charset="0"/>
              </a:defRPr>
            </a:lvl7pPr>
            <a:lvl8pPr marL="3429000" indent="-228600" eaLnBrk="0" fontAlgn="base" hangingPunct="0">
              <a:spcBef>
                <a:spcPct val="0"/>
              </a:spcBef>
              <a:spcAft>
                <a:spcPct val="0"/>
              </a:spcAft>
              <a:defRPr>
                <a:solidFill>
                  <a:schemeClr val="tx1"/>
                </a:solidFill>
                <a:latin typeface="Verdana" charset="0"/>
                <a:ea typeface="ＭＳ Ｐゴシック" charset="0"/>
              </a:defRPr>
            </a:lvl8pPr>
            <a:lvl9pPr marL="3886200" indent="-228600" eaLnBrk="0" fontAlgn="base" hangingPunct="0">
              <a:spcBef>
                <a:spcPct val="0"/>
              </a:spcBef>
              <a:spcAft>
                <a:spcPct val="0"/>
              </a:spcAft>
              <a:defRPr>
                <a:solidFill>
                  <a:schemeClr val="tx1"/>
                </a:solidFill>
                <a:latin typeface="Verdana" charset="0"/>
                <a:ea typeface="ＭＳ Ｐゴシック" charset="0"/>
              </a:defRPr>
            </a:lvl9pPr>
          </a:lstStyle>
          <a:p>
            <a:pPr eaLnBrk="1" hangingPunct="1"/>
            <a:r>
              <a:rPr lang="en-US" sz="1200" b="1" dirty="0" smtClean="0">
                <a:solidFill>
                  <a:schemeClr val="bg1"/>
                </a:solidFill>
                <a:latin typeface="Verdana"/>
                <a:cs typeface="Verdana"/>
              </a:rPr>
              <a:t>World </a:t>
            </a:r>
            <a:r>
              <a:rPr lang="en-US" sz="1200" b="1" dirty="0">
                <a:solidFill>
                  <a:schemeClr val="bg1"/>
                </a:solidFill>
                <a:latin typeface="Verdana"/>
                <a:cs typeface="Verdana"/>
              </a:rPr>
              <a:t>Food Programme</a:t>
            </a:r>
          </a:p>
          <a:p>
            <a:pPr eaLnBrk="1" hangingPunct="1"/>
            <a:r>
              <a:rPr lang="en-US" sz="1200" dirty="0">
                <a:solidFill>
                  <a:schemeClr val="bg1"/>
                </a:solidFill>
                <a:latin typeface="Verdana"/>
                <a:cs typeface="Verdana"/>
              </a:rPr>
              <a:t>Via C. G. Viola 68/70 </a:t>
            </a:r>
            <a:endParaRPr lang="en-US" sz="1200" dirty="0" smtClean="0">
              <a:solidFill>
                <a:schemeClr val="bg1"/>
              </a:solidFill>
              <a:latin typeface="Verdana"/>
              <a:cs typeface="Verdana"/>
            </a:endParaRPr>
          </a:p>
          <a:p>
            <a:pPr eaLnBrk="1" hangingPunct="1"/>
            <a:r>
              <a:rPr lang="en-US" sz="1200" dirty="0" smtClean="0">
                <a:solidFill>
                  <a:schemeClr val="bg1"/>
                </a:solidFill>
                <a:latin typeface="Verdana"/>
                <a:cs typeface="Verdana"/>
              </a:rPr>
              <a:t>00148 </a:t>
            </a:r>
            <a:r>
              <a:rPr lang="en-US" sz="1200" dirty="0">
                <a:solidFill>
                  <a:schemeClr val="bg1"/>
                </a:solidFill>
                <a:latin typeface="Verdana"/>
                <a:cs typeface="Verdana"/>
              </a:rPr>
              <a:t>Rome, Italy</a:t>
            </a:r>
          </a:p>
          <a:p>
            <a:pPr eaLnBrk="1" hangingPunct="1"/>
            <a:endParaRPr lang="en-US" sz="1200" dirty="0">
              <a:solidFill>
                <a:schemeClr val="bg1"/>
              </a:solidFill>
              <a:latin typeface="Verdana"/>
              <a:cs typeface="Verdana"/>
            </a:endParaRPr>
          </a:p>
          <a:p>
            <a:pPr>
              <a:defRPr/>
            </a:pPr>
            <a:r>
              <a:rPr lang="en-GB" sz="1200" b="1" dirty="0">
                <a:solidFill>
                  <a:schemeClr val="bg1"/>
                </a:solidFill>
                <a:latin typeface="Verdana"/>
                <a:cs typeface="Verdana"/>
              </a:rPr>
              <a:t>Edmondo </a:t>
            </a:r>
            <a:r>
              <a:rPr lang="en-GB" sz="1200" b="1" dirty="0" err="1">
                <a:solidFill>
                  <a:schemeClr val="bg1"/>
                </a:solidFill>
                <a:latin typeface="Verdana"/>
                <a:cs typeface="Verdana"/>
              </a:rPr>
              <a:t>Perrone</a:t>
            </a:r>
            <a:endParaRPr lang="en-GB" sz="1200" b="1" dirty="0">
              <a:solidFill>
                <a:schemeClr val="bg1"/>
              </a:solidFill>
              <a:latin typeface="Verdana"/>
              <a:cs typeface="Verdana"/>
            </a:endParaRPr>
          </a:p>
          <a:p>
            <a:pPr>
              <a:defRPr/>
            </a:pPr>
            <a:r>
              <a:rPr lang="en-GB" sz="1100" dirty="0">
                <a:solidFill>
                  <a:schemeClr val="bg1"/>
                </a:solidFill>
                <a:latin typeface="Verdana"/>
                <a:cs typeface="Verdana"/>
              </a:rPr>
              <a:t>Vendor </a:t>
            </a:r>
            <a:r>
              <a:rPr lang="en-GB" sz="1100" dirty="0" smtClean="0">
                <a:solidFill>
                  <a:schemeClr val="bg1"/>
                </a:solidFill>
                <a:latin typeface="Verdana"/>
                <a:cs typeface="Verdana"/>
              </a:rPr>
              <a:t>Management Officer</a:t>
            </a:r>
          </a:p>
          <a:p>
            <a:pPr>
              <a:defRPr/>
            </a:pPr>
            <a:r>
              <a:rPr lang="en-GB" sz="1100" dirty="0" smtClean="0">
                <a:solidFill>
                  <a:schemeClr val="bg1"/>
                </a:solidFill>
                <a:latin typeface="Verdana"/>
                <a:cs typeface="Verdana"/>
              </a:rPr>
              <a:t>Email: edmondo.perrone@wfp.org </a:t>
            </a:r>
            <a:endParaRPr lang="en-GB" sz="1100" dirty="0">
              <a:solidFill>
                <a:schemeClr val="bg1"/>
              </a:solidFill>
              <a:latin typeface="Verdana"/>
              <a:cs typeface="Verdana"/>
            </a:endParaRPr>
          </a:p>
          <a:p>
            <a:pPr>
              <a:defRPr/>
            </a:pPr>
            <a:endParaRPr lang="en-GB" sz="1200" dirty="0" smtClean="0">
              <a:solidFill>
                <a:schemeClr val="bg1"/>
              </a:solidFill>
              <a:latin typeface="Verdana"/>
              <a:cs typeface="Verdana"/>
            </a:endParaRPr>
          </a:p>
          <a:p>
            <a:pPr>
              <a:defRPr/>
            </a:pPr>
            <a:endParaRPr lang="en-GB" sz="1200" dirty="0">
              <a:solidFill>
                <a:schemeClr val="bg1"/>
              </a:solidFill>
              <a:latin typeface="Verdana"/>
              <a:cs typeface="Verdana"/>
            </a:endParaRPr>
          </a:p>
          <a:p>
            <a:pPr>
              <a:defRPr/>
            </a:pPr>
            <a:r>
              <a:rPr lang="en-GB" sz="1200" b="1" dirty="0" smtClean="0">
                <a:solidFill>
                  <a:schemeClr val="bg1"/>
                </a:solidFill>
                <a:latin typeface="Verdana"/>
                <a:cs typeface="Verdana"/>
              </a:rPr>
              <a:t>Francesco </a:t>
            </a:r>
            <a:r>
              <a:rPr lang="en-GB" sz="1200" b="1" dirty="0" err="1" smtClean="0">
                <a:solidFill>
                  <a:schemeClr val="bg1"/>
                </a:solidFill>
                <a:latin typeface="Verdana"/>
                <a:cs typeface="Verdana"/>
              </a:rPr>
              <a:t>Giusso</a:t>
            </a:r>
            <a:endParaRPr lang="en-GB" sz="1200" b="1" dirty="0">
              <a:solidFill>
                <a:schemeClr val="bg1"/>
              </a:solidFill>
              <a:latin typeface="Verdana"/>
              <a:cs typeface="Verdana"/>
            </a:endParaRPr>
          </a:p>
          <a:p>
            <a:pPr>
              <a:defRPr/>
            </a:pPr>
            <a:r>
              <a:rPr lang="en-GB" sz="1100" dirty="0">
                <a:solidFill>
                  <a:schemeClr val="bg1"/>
                </a:solidFill>
                <a:latin typeface="Verdana"/>
                <a:cs typeface="Verdana"/>
              </a:rPr>
              <a:t>Chief, </a:t>
            </a:r>
            <a:r>
              <a:rPr lang="en-GB" sz="1100" dirty="0" smtClean="0">
                <a:solidFill>
                  <a:schemeClr val="bg1"/>
                </a:solidFill>
                <a:latin typeface="Verdana"/>
                <a:cs typeface="Verdana"/>
              </a:rPr>
              <a:t>Goods </a:t>
            </a:r>
            <a:r>
              <a:rPr lang="en-GB" sz="1100" dirty="0">
                <a:solidFill>
                  <a:schemeClr val="bg1"/>
                </a:solidFill>
                <a:latin typeface="Verdana"/>
                <a:cs typeface="Verdana"/>
              </a:rPr>
              <a:t>&amp; Services </a:t>
            </a:r>
            <a:endParaRPr lang="en-GB" sz="1100" dirty="0" smtClean="0">
              <a:solidFill>
                <a:schemeClr val="bg1"/>
              </a:solidFill>
              <a:latin typeface="Verdana"/>
              <a:cs typeface="Verdana"/>
            </a:endParaRPr>
          </a:p>
          <a:p>
            <a:pPr>
              <a:defRPr/>
            </a:pPr>
            <a:r>
              <a:rPr lang="en-GB" sz="1100" dirty="0" smtClean="0">
                <a:solidFill>
                  <a:schemeClr val="bg1"/>
                </a:solidFill>
                <a:latin typeface="Verdana"/>
                <a:cs typeface="Verdana"/>
              </a:rPr>
              <a:t>Procurement </a:t>
            </a:r>
            <a:r>
              <a:rPr lang="en-GB" sz="1100" dirty="0">
                <a:solidFill>
                  <a:schemeClr val="bg1"/>
                </a:solidFill>
                <a:latin typeface="Verdana"/>
                <a:cs typeface="Verdana"/>
              </a:rPr>
              <a:t>Division</a:t>
            </a:r>
          </a:p>
          <a:p>
            <a:pPr>
              <a:defRPr/>
            </a:pPr>
            <a:r>
              <a:rPr lang="en-GB" sz="1100" dirty="0" smtClean="0">
                <a:solidFill>
                  <a:schemeClr val="bg1"/>
                </a:solidFill>
                <a:latin typeface="Verdana"/>
                <a:cs typeface="Verdana"/>
              </a:rPr>
              <a:t>Email</a:t>
            </a:r>
            <a:r>
              <a:rPr lang="en-GB" sz="1100" dirty="0">
                <a:solidFill>
                  <a:schemeClr val="bg1"/>
                </a:solidFill>
                <a:latin typeface="Verdana"/>
                <a:cs typeface="Verdana"/>
              </a:rPr>
              <a:t>: </a:t>
            </a:r>
            <a:r>
              <a:rPr lang="en-GB" sz="1100" dirty="0" smtClean="0">
                <a:solidFill>
                  <a:schemeClr val="bg1"/>
                </a:solidFill>
                <a:latin typeface="Verdana"/>
                <a:cs typeface="Verdana"/>
              </a:rPr>
              <a:t>Francesco.giusso@wfp.org</a:t>
            </a:r>
            <a:endParaRPr lang="en-GB" sz="1100" dirty="0">
              <a:solidFill>
                <a:schemeClr val="bg1"/>
              </a:solidFill>
              <a:latin typeface="Verdana"/>
              <a:cs typeface="Verdana"/>
            </a:endParaRPr>
          </a:p>
          <a:p>
            <a:pPr>
              <a:defRPr/>
            </a:pPr>
            <a:endParaRPr lang="en-GB" sz="1300" dirty="0">
              <a:solidFill>
                <a:schemeClr val="tx1">
                  <a:lumMod val="65000"/>
                  <a:lumOff val="35000"/>
                </a:schemeClr>
              </a:solidFill>
              <a:latin typeface="Verdana" pitchFamily="34" charset="0"/>
            </a:endParaRPr>
          </a:p>
          <a:p>
            <a:pPr>
              <a:defRPr/>
            </a:pPr>
            <a:endParaRPr lang="en-US" sz="1300" dirty="0">
              <a:solidFill>
                <a:schemeClr val="tx1">
                  <a:lumMod val="65000"/>
                  <a:lumOff val="35000"/>
                </a:schemeClr>
              </a:solidFill>
              <a:latin typeface="Verdana" pitchFamily="34" charset="0"/>
            </a:endParaRPr>
          </a:p>
          <a:p>
            <a:pPr>
              <a:defRPr/>
            </a:pPr>
            <a:endParaRPr lang="en-GB" sz="1300" dirty="0">
              <a:solidFill>
                <a:schemeClr val="tx1">
                  <a:lumMod val="65000"/>
                  <a:lumOff val="35000"/>
                </a:schemeClr>
              </a:solidFill>
              <a:latin typeface="Arial" charset="0"/>
            </a:endParaRPr>
          </a:p>
          <a:p>
            <a:pPr>
              <a:defRPr/>
            </a:pPr>
            <a:endParaRPr lang="en-GB" sz="1300" dirty="0">
              <a:solidFill>
                <a:schemeClr val="tx1">
                  <a:lumMod val="65000"/>
                  <a:lumOff val="35000"/>
                </a:schemeClr>
              </a:solidFill>
              <a:effectLst>
                <a:outerShdw blurRad="38100" dist="38100" dir="2700000" algn="tl">
                  <a:srgbClr val="000000"/>
                </a:outerShdw>
              </a:effectLst>
              <a:latin typeface="Arial" charset="0"/>
            </a:endParaRPr>
          </a:p>
          <a:p>
            <a:pPr eaLnBrk="1" hangingPunct="1"/>
            <a:endParaRPr lang="en-GB" sz="1300" dirty="0">
              <a:solidFill>
                <a:schemeClr val="tx1">
                  <a:lumMod val="65000"/>
                  <a:lumOff val="35000"/>
                </a:schemeClr>
              </a:solidFill>
              <a:latin typeface="Verdana"/>
              <a:cs typeface="Verdana"/>
            </a:endParaRPr>
          </a:p>
          <a:p>
            <a:pPr eaLnBrk="1" hangingPunct="1"/>
            <a:endParaRPr lang="en-GB" sz="1300" dirty="0">
              <a:solidFill>
                <a:schemeClr val="tx1">
                  <a:lumMod val="65000"/>
                  <a:lumOff val="35000"/>
                </a:schemeClr>
              </a:solidFill>
              <a:latin typeface="Verdana"/>
              <a:cs typeface="Verdana"/>
            </a:endParaRPr>
          </a:p>
          <a:p>
            <a:pPr eaLnBrk="1" hangingPunct="1"/>
            <a:r>
              <a:rPr lang="en-GB" sz="1300" dirty="0">
                <a:solidFill>
                  <a:schemeClr val="tx1">
                    <a:lumMod val="65000"/>
                    <a:lumOff val="35000"/>
                  </a:schemeClr>
                </a:solidFill>
                <a:latin typeface="Verdana"/>
                <a:cs typeface="Verdana"/>
              </a:rPr>
              <a:t>		</a:t>
            </a:r>
            <a:endParaRPr lang="en-US" sz="1300" dirty="0">
              <a:solidFill>
                <a:schemeClr val="tx1">
                  <a:lumMod val="65000"/>
                  <a:lumOff val="35000"/>
                </a:schemeClr>
              </a:solidFill>
              <a:latin typeface="Verdana"/>
              <a:cs typeface="Verdana"/>
            </a:endParaRPr>
          </a:p>
        </p:txBody>
      </p:sp>
      <p:pic>
        <p:nvPicPr>
          <p:cNvPr id="11" name="Picture 10"/>
          <p:cNvPicPr>
            <a:picLocks noChangeAspect="1"/>
          </p:cNvPicPr>
          <p:nvPr/>
        </p:nvPicPr>
        <p:blipFill rotWithShape="1">
          <a:blip r:embed="rId2" cstate="print">
            <a:lum bright="20000" contrast="14000"/>
            <a:extLst>
              <a:ext uri="{28A0092B-C50C-407E-A947-70E740481C1C}">
                <a14:useLocalDpi xmlns:a14="http://schemas.microsoft.com/office/drawing/2010/main"/>
              </a:ext>
            </a:extLst>
          </a:blip>
          <a:srcRect l="1" r="13870" b="1172"/>
          <a:stretch/>
        </p:blipFill>
        <p:spPr>
          <a:xfrm>
            <a:off x="1113692" y="3280000"/>
            <a:ext cx="3339810" cy="2888798"/>
          </a:xfrm>
          <a:prstGeom prst="rect">
            <a:avLst/>
          </a:prstGeom>
        </p:spPr>
      </p:pic>
      <p:pic>
        <p:nvPicPr>
          <p:cNvPr id="2" name="Picture 1"/>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11000" contrast="35000"/>
                    </a14:imgEffect>
                  </a14:imgLayer>
                </a14:imgProps>
              </a:ext>
              <a:ext uri="{28A0092B-C50C-407E-A947-70E740481C1C}">
                <a14:useLocalDpi xmlns:a14="http://schemas.microsoft.com/office/drawing/2010/main"/>
              </a:ext>
            </a:extLst>
          </a:blip>
          <a:srcRect/>
          <a:stretch/>
        </p:blipFill>
        <p:spPr>
          <a:xfrm>
            <a:off x="4503993" y="346771"/>
            <a:ext cx="3428427" cy="2894323"/>
          </a:xfrm>
          <a:prstGeom prst="rect">
            <a:avLst/>
          </a:prstGeom>
        </p:spPr>
      </p:pic>
      <p:pic>
        <p:nvPicPr>
          <p:cNvPr id="3" name="Picture 2"/>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bright="29000" contrast="19000"/>
                    </a14:imgEffect>
                  </a14:imgLayer>
                </a14:imgProps>
              </a:ext>
              <a:ext uri="{28A0092B-C50C-407E-A947-70E740481C1C}">
                <a14:useLocalDpi xmlns:a14="http://schemas.microsoft.com/office/drawing/2010/main"/>
              </a:ext>
            </a:extLst>
          </a:blip>
          <a:srcRect/>
          <a:stretch/>
        </p:blipFill>
        <p:spPr>
          <a:xfrm>
            <a:off x="4503993" y="3280000"/>
            <a:ext cx="3405567" cy="2891840"/>
          </a:xfrm>
          <a:prstGeom prst="rect">
            <a:avLst/>
          </a:prstGeom>
        </p:spPr>
      </p:pic>
    </p:spTree>
    <p:extLst>
      <p:ext uri="{BB962C8B-B14F-4D97-AF65-F5344CB8AC3E}">
        <p14:creationId xmlns:p14="http://schemas.microsoft.com/office/powerpoint/2010/main" val="2310826068"/>
      </p:ext>
    </p:extLst>
  </p:cSld>
  <p:clrMapOvr>
    <a:masterClrMapping/>
  </p:clrMapOvr>
  <p:timing>
    <p:tnLst>
      <p:par>
        <p:cTn id="1" dur="indefinite" restart="never" nodeType="tmRoot"/>
      </p:par>
    </p:tnLst>
  </p:timing>
</p:sld>
</file>

<file path=ppt/theme/theme1.xml><?xml version="1.0" encoding="utf-8"?>
<a:theme xmlns:a="http://schemas.openxmlformats.org/drawingml/2006/main" name="Foo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Food</Template>
  <TotalTime>2196</TotalTime>
  <Words>945</Words>
  <Application>Microsoft Office PowerPoint</Application>
  <PresentationFormat>On-screen Show (4:3)</PresentationFormat>
  <Paragraphs>197</Paragraphs>
  <Slides>24</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MS PGothic</vt:lpstr>
      <vt:lpstr>MS PGothic</vt:lpstr>
      <vt:lpstr>Arial</vt:lpstr>
      <vt:lpstr>Arial Black</vt:lpstr>
      <vt:lpstr>Calibri</vt:lpstr>
      <vt:lpstr>Georgia</vt:lpstr>
      <vt:lpstr>Verdana</vt:lpstr>
      <vt:lpstr>Wingdings</vt:lpstr>
      <vt:lpstr>ヒラギノ角ゴ Pro W3</vt:lpstr>
      <vt:lpstr>Food</vt:lpstr>
      <vt:lpstr>PowerPoint Presentation</vt:lpstr>
      <vt:lpstr>WFP Procurement</vt:lpstr>
      <vt:lpstr>WFP Procurement in 2015 </vt:lpstr>
      <vt:lpstr>Goods &amp; Services (G&amp;S) Procurement</vt:lpstr>
      <vt:lpstr>G&amp;S Procurement</vt:lpstr>
      <vt:lpstr>G&amp;S Procurement – Historic Trend </vt:lpstr>
      <vt:lpstr>G&amp;S Procurement – Key Role</vt:lpstr>
      <vt:lpstr>G&amp;S Procurement - Key categories</vt:lpstr>
      <vt:lpstr>G&amp;S Procurement – Key Categories</vt:lpstr>
      <vt:lpstr>G&amp;S Procurement – Main Vendor Countries 2015</vt:lpstr>
      <vt:lpstr>Goods &amp; Services procurement  from EU countries 2015</vt:lpstr>
      <vt:lpstr>G&amp;S Procurement – Construction</vt:lpstr>
      <vt:lpstr>WFP Construction</vt:lpstr>
      <vt:lpstr>ICT – Corporate IT &amp; FITTEST</vt:lpstr>
      <vt:lpstr>Food Procurement</vt:lpstr>
      <vt:lpstr>Food Procurement – Key Role</vt:lpstr>
      <vt:lpstr>Food Procurement - 2015 </vt:lpstr>
      <vt:lpstr>Food Procurement – Conditions</vt:lpstr>
      <vt:lpstr>PowerPoint Presentation</vt:lpstr>
      <vt:lpstr>Logistics</vt:lpstr>
      <vt:lpstr>WFP Logistics (2014)</vt:lpstr>
      <vt:lpstr>How to do business with WFP?</vt:lpstr>
      <vt:lpstr>Requirements to Contract with WFP</vt:lpstr>
      <vt:lpstr>PowerPoint Presentation</vt:lpstr>
    </vt:vector>
  </TitlesOfParts>
  <Company>World Food Programme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WFP Food Procurement</dc:title>
  <dc:creator>LEPAGE Lauren</dc:creator>
  <cp:lastModifiedBy>LABRIOLA Enrico</cp:lastModifiedBy>
  <cp:revision>231</cp:revision>
  <cp:lastPrinted>2014-04-03T10:46:15Z</cp:lastPrinted>
  <dcterms:created xsi:type="dcterms:W3CDTF">2014-02-12T14:25:00Z</dcterms:created>
  <dcterms:modified xsi:type="dcterms:W3CDTF">2016-04-06T08:35:33Z</dcterms:modified>
</cp:coreProperties>
</file>